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7F1E9-BEE2-4A7C-BD4F-7A248C591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B99E5-EAB2-4DA3-B75A-A244503FC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5F815-FBEB-4E37-B9E4-83429A63D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A48E6-478E-4CE9-A1BF-1E92A1306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1C687D-EF24-47AA-BD96-25E706DF0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9CD2CB-C1B3-4B30-B2EA-17C07F159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D865ED-D822-4B72-AE13-0B72F2F82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54DC7-E52C-4739-99C6-F6A21FB5C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14EC6-3C0C-4043-9663-FE5146026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11BB7-CB06-41CC-9D1A-DDF3AD522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0AE76-7DD5-4A59-AFFB-F9725AD3F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11043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普外科进修总结护理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进修实践与经验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普外科涉及的疾病范围广泛，包括但不限于胃肠疾病、肝胆疾病、胰腺疾病等。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普外科医生需要掌握丰富的医学知识和技能，以便准确诊断和治疗各种疾病。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普外科是医院的重要科室之一，主要负责处理腹部外科疾病、乳腺外科疾病以及周围血管疾病等。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阑尾炎是一种常见的急腹症，主要表现为转移性右下腹痛、麦氏点压痛等。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阑尾炎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胆囊结石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011" b="110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胆囊结石是一种常见的胆道系统疾病，主要表现为右上腹绞痛或持续性疼痛伴阵发性加剧。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肠梗阻是一种常见的肠道疾病，主要表现为腹痛、腹胀、呕吐、停止自肛门排便排气等。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普外科常见疾病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用于治疗胆囊结石、胆囊炎等疾病，是普外科常见的手术之一。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875" b="16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胆囊切除术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用于诊断不明原因的腹部疼痛或疑似腹部内脏器病变，通过手术探查以明确诊断。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剖腹探查术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用于治疗肠道肿瘤、肠道炎症等疾病，通过切除病变肠道并重新吻合，以恢复肠道功能。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肠切除吻合术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普外科手术种类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对患者进行全面的身体状况评估，了解患者的病史、过敏史等信息，为手术做好充分准备。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向患者及家属介绍手术的必要性、手术过程、注意事项等，帮助患者缓解紧张情绪，提高手术效果。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协助医生完成手术前的各项准备工作，如备皮、备血等，确保手术顺利进行。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24" b="36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18" b="40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术中监测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在手术过程中，密切监测患者的生命体征，及时发现并处理异常情况。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术中配合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与手术医生密切配合，传递器械、敷料等物品，确保手术过程顺利进行。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术中记录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详细记录手术过程中的重要事件、操作步骤及护理措施，为术后护理提供参考。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评估患者的疼痛程度，采取有效的疼痛管理措施，如药物治疗、物理治疗等，缓解患者疼痛。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术后密切观察患者的生命体征、伤口情况及引流情况，及时发现并处理并发症。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根据患者的具体情况，制定个性化的康复计划，指导患者进行术后康复训练，促进患者早日康复。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进修实践与经验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https://d.book118.com/195211043340011043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2024-09-06T00:34:03.975</cp:lastPrinted>
  <dcterms:created xsi:type="dcterms:W3CDTF">2024-09-05T16:34:03Z</dcterms:created>
  <dcterms:modified xsi:type="dcterms:W3CDTF">2024-09-05T16:34:06Z</dcterms:modified>
</cp:coreProperties>
</file>