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8C4DCB9-53D1-4683-82BF-9EA77CFF639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BBC29E-0FCE-47B4-A02B-E8E47C4BC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1E866-E507-494B-A381-CAACABDA3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5C4852-EA8F-4AE4-B3FE-B7216E65B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568885-0F76-401D-AF4D-ABFE4F766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02541E-9298-42E2-8C7D-985ED9E670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C089AB-6638-4108-B61B-F05512CF47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F8265E-BCAF-467C-9FBF-C30D3F55F7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D24D2-3AC5-472A-B7AC-0BA523825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BEB0AC-93FD-4AA3-9EA4-1638E93D46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D77F0-7305-46B8-BE50-9382F88DE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18C68-5912-46AC-B825-ACFDF9ACD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4117DF2-54DE-41C9-860A-5D0C57422AA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A9B19D0-3FCE-46E1-B449-61E92D99650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212313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伊朗脚踏板安全管理培训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伊朗脚踏板安全管理培训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脚踏板操作技巧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事故预防和应急处理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安全意识培养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培训效果评估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附录</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伊朗脚踏板安全管理培训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安全管理培训目标</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包括启动、加速、刹车等</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理解脚踏板的基本操作</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应对紧急情况、避免事故发生</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学习应急处理和事故预防技巧</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了解安全驾驶姿势、注意事项</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掌握脚踏板的安全要点</a:t>
            </a:r>
            <a:endParaRPr lang="en-US" sz="3000" b="0" strike="noStrike" spc="-1">
              <a:solidFill>
                <a:srgbClr val="000000"/>
              </a:solidFill>
              <a:latin typeface="Arial"/>
            </a:endParaRPr>
          </a:p>
        </p:txBody>
      </p:sp>
      <p:sp>
        <p:nvSpPr>
          <p:cNvPr id="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脚踏板基本知识介绍</a:t>
            </a:r>
            <a:endParaRPr lang="en-US" sz="3500" b="0" strike="noStrike" spc="-1">
              <a:solidFill>
                <a:srgbClr val="000000"/>
              </a:solidFill>
              <a:latin typeface="Arial"/>
            </a:endParaRPr>
          </a:p>
        </p:txBody>
      </p:sp>
      <p:sp>
        <p:nvSpPr>
          <p:cNvPr id="9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脚踏板是一种便携式交通工具，通常由扶手、车轮、踏板等组成。了解脚踏板的构造和功能对安全驾驶至关重要。</a:t>
            </a:r>
            <a:endParaRPr lang="en-US" sz="2500" b="0" strike="noStrike" spc="-1">
              <a:solidFill>
                <a:srgbClr val="000000"/>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培训形式</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灵活学习，随时随地</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线上培训课程</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亲身体验，更直观</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实地演示和操作指导</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模拟真实情况，提高反应能力</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模拟场景训练</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脚踏板安全操作技巧</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安全驾驶姿势</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熄火处理方法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行车注意事项</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应急处理和事故预防知识</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紧急制动技巧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避让原则和规避危险策略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事故后的处理步骤</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环保意识培训</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减少尾气排放方法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共享出行理念宣传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环保交通安全文明行为培训</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脚踏板基本知识介绍</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脚踏板组成结构</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踏板材质及使用方法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扶手调节和车轮注意事项</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简介</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伊朗脚踏板安全管理培训旨在提高驾驶者对脚踏板的认识和安全意识，从而减少交通事故的发生率。通过系统的培训，驾驶者能够更好地掌握脚踏板的操作技巧和安全驾驶常识。</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脚踏板操作技巧</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脚踏板结构介绍</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脚踏板是一种便捷的交通工具，了解其各个部件对我们合理操作至关重要。踏板、把手、刹车等部件的功能各不相同，掌握这些结构细节可以帮助我们更好地操作脚踏板。</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起步和停车技巧</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稳健启动</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正确起步</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掌握刹车技巧</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安全停车</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转弯和避障技巧</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主动转向</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正确转弯</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观察路况</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避开障碍物</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坡路行驶技巧</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掌握坡道起步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注意制动技巧</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弯道行驶技巧</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减速转弯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观察前方交通</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不同路况下的应对策略</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平路行驶技巧</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保持直线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注意周围车辆</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通过学习脚踏板操作技巧，我们可以更加安全地驾驶脚踏板。掌握脚踏板结构、起步停车技巧、转弯避障技巧以及不同路况下的应对策略，可以有效提升行车安全的水平。</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事故预防和应急处理</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事故预防知识</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事故的常见类型包括交通事故、火灾、物体打击等。为了避免事故的发生，员工应该接受全面的安全培训，了解不同场景下应该如何保持安全意识，及时发现并解决潜在的安全隐患。</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应急处理流程</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员工应该第一时间报告事故，确保场地安全，避免次生事故发生。</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事故发生时应该如何应对</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员工应该按照规定程序进行现场处置，确保自身安全并协助他人疏散。</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如何进行现场处置并保障自身安全</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急救知识</a:t>
            </a:r>
            <a:endParaRPr lang="en-US" sz="3500" b="0" strike="noStrike" spc="-1">
              <a:solidFill>
                <a:srgbClr val="000000"/>
              </a:solidFill>
              <a:latin typeface="Arial"/>
            </a:endParaRPr>
          </a:p>
        </p:txBody>
      </p:sp>
      <p:sp>
        <p:nvSpPr>
          <p:cNvPr id="17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在事故中，员工可能面临各种伤害，包括擦伤、扭伤、烧伤等。了解基本的急救知识，如包扎止血、清创消毒等，可以有效地减轻伤害并保护员工的生命安全。</a:t>
            </a:r>
            <a:endParaRPr lang="en-US" sz="25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事故案例分析</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通过事故案例的分析，可以找出事故发生的原因，总结教训，为今后工作中避免类似事故提供经验参考。</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分析真实事故案例，总结教训</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结合事故案例的分析结果，制定有效的预防措施，加强安全管理，提高员工安全意识，预防类似事故再次发生。</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思考如何避免类似事故再次发生</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事故预防和应急处理</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加强员工对安全意识的培训，提高风险判断能力。</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安全意识培训</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定期检查安全设备，确保设备完好有效。</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安全设备检查</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定期组织应急演练，提高员工应急处理能力。</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应急演练</a:t>
            </a:r>
            <a:endParaRPr lang="en-US" sz="3000" b="0" strike="noStrike" spc="-1">
              <a:solidFill>
                <a:srgbClr val="000000"/>
              </a:solidFill>
              <a:latin typeface="Arial"/>
            </a:endParaRPr>
          </a:p>
        </p:txBody>
      </p:sp>
      <p:sp>
        <p:nvSpPr>
          <p:cNvPr id="19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通过本章节的学习，员工可以了解事故预防和应急处理的重要性，掌握基本的安全知识和急救技能，提高自身安全意识和应对能力，为公司的安全生产和员工的健康保驾护航。</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安全意识培养</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交通法规和道路标识</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在伊朗，学习交通法规是保证安全行驶的基础。了解各种道路标识的含义可以帮助驾驶者更好地遵守规则，从而降低交通事故的发生概率。</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安全意识培养方法</a:t>
            </a:r>
            <a:endParaRPr lang="en-US" sz="3600" b="0" strike="noStrike" spc="-1">
              <a:solidFill>
                <a:schemeClr val="dk1"/>
              </a:solidFill>
              <a:latin typeface="Arial"/>
            </a:endParaRPr>
          </a:p>
        </p:txBody>
      </p:sp>
      <p:sp>
        <p:nvSpPr>
          <p:cNvPr id="2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培训脚踏板使用者注意安全问题</a:t>
            </a:r>
            <a:endParaRPr lang="en-US" sz="1500" b="0" strike="noStrike" spc="-1">
              <a:solidFill>
                <a:srgbClr val="000000"/>
              </a:solidFill>
              <a:latin typeface="Arial"/>
            </a:endParaRPr>
          </a:p>
        </p:txBody>
      </p:sp>
      <p:sp>
        <p:nvSpPr>
          <p:cNvPr id="2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提高安全意识</a:t>
            </a:r>
            <a:endParaRPr lang="en-US" sz="2200" b="0" strike="noStrike" spc="-1">
              <a:solidFill>
                <a:srgbClr val="000000"/>
              </a:solidFill>
              <a:latin typeface="Arial"/>
            </a:endParaRPr>
          </a:p>
        </p:txBody>
      </p:sp>
      <p:sp>
        <p:nvSpPr>
          <p:cNvPr id="2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树立正确的交通安全观念</a:t>
            </a:r>
            <a:endParaRPr lang="en-US" sz="1500" b="0" strike="noStrike" spc="-1">
              <a:solidFill>
                <a:srgbClr val="000000"/>
              </a:solidFill>
              <a:latin typeface="Arial"/>
            </a:endParaRPr>
          </a:p>
        </p:txBody>
      </p:sp>
      <p:sp>
        <p:nvSpPr>
          <p:cNvPr id="2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交通安全观念</a:t>
            </a:r>
            <a:endParaRPr lang="en-US" sz="2200" b="0" strike="noStrike" spc="-1">
              <a:solidFill>
                <a:srgbClr val="000000"/>
              </a:solidFill>
              <a:latin typeface="Arial"/>
            </a:endParaRPr>
          </a:p>
        </p:txBody>
      </p:sp>
      <p:sp>
        <p:nvSpPr>
          <p:cNvPr id="2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要求遵守交通规则，文明驾驶</a:t>
            </a:r>
            <a:endParaRPr lang="en-US" sz="1500" b="0" strike="noStrike" spc="-1">
              <a:solidFill>
                <a:srgbClr val="000000"/>
              </a:solidFill>
              <a:latin typeface="Arial"/>
            </a:endParaRPr>
          </a:p>
        </p:txBody>
      </p:sp>
      <p:sp>
        <p:nvSpPr>
          <p:cNvPr id="2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规范行为</a:t>
            </a:r>
            <a:endParaRPr lang="en-US" sz="2200" b="0" strike="noStrike" spc="-1">
              <a:solidFill>
                <a:srgbClr val="000000"/>
              </a:solidFill>
              <a:latin typeface="Arial"/>
            </a:endParaRPr>
          </a:p>
        </p:txBody>
      </p:sp>
      <p:sp>
        <p:nvSpPr>
          <p:cNvPr id="2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安全驾驶技巧学习</a:t>
            </a:r>
            <a:endParaRPr lang="en-US" sz="3600" b="0" strike="noStrike" spc="-1">
              <a:solidFill>
                <a:schemeClr val="dk1"/>
              </a:solidFill>
              <a:latin typeface="Arial"/>
            </a:endParaRPr>
          </a:p>
        </p:txBody>
      </p:sp>
      <p:sp>
        <p:nvSpPr>
          <p:cNvPr id="2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在道路上安全驾驶是每个驾驶者的责任。学习如何避免危险驾驶行为，是保障自己和他人安全的重要手段。合理使用脚踏板，遵守交通规则，保持车辆良好状态是安全驾驶的基本要求。</a:t>
            </a:r>
            <a:endParaRPr lang="en-US" sz="25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https://d.book118.com/195212313013011130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26</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伊朗脚踏板安全管理培训</vt:lpstr>
      <vt:lpstr>目录</vt:lpstr>
      <vt:lpstr>第1章 伊朗脚踏板安全管理培训</vt:lpstr>
      <vt:lpstr>安全管理培训目标</vt:lpstr>
      <vt:lpstr> </vt:lpstr>
      <vt:lpstr>培训形式</vt:lpstr>
      <vt:lpstr>培训内容</vt:lpstr>
      <vt:lpstr>简介</vt:lpstr>
      <vt:lpstr>第2章 脚踏板操作技巧</vt:lpstr>
      <vt:lpstr> </vt:lpstr>
      <vt:lpstr>起步和停车技巧</vt:lpstr>
      <vt:lpstr>转弯和避障技巧</vt:lpstr>
      <vt:lpstr>不同路况下的应对策略</vt:lpstr>
      <vt:lpstr>总结</vt:lpstr>
      <vt:lpstr>第3章 事故预防和应急处理</vt:lpstr>
      <vt:lpstr> </vt:lpstr>
      <vt:lpstr>应急处理流程</vt:lpstr>
      <vt:lpstr> </vt:lpstr>
      <vt:lpstr>事故案例分析</vt:lpstr>
      <vt:lpstr>事故预防和应急处理</vt:lpstr>
      <vt:lpstr>总结</vt:lpstr>
      <vt:lpstr>第4章 安全意识培养</vt:lpstr>
      <vt:lpstr> </vt:lpstr>
      <vt:lpstr>安全意识培养方法</vt:lpstr>
      <vt:lpstr>安全驾驶技巧学习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2024-09-29T14:18:58.849</cp:lastPrinted>
  <dcterms:created xsi:type="dcterms:W3CDTF">2024-09-29T06:18:58Z</dcterms:created>
  <dcterms:modified xsi:type="dcterms:W3CDTF">2024-09-29T06:19:00Z</dcterms:modified>
</cp:coreProperties>
</file>