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17" r:id="rId2"/>
    <p:sldMasterId id="2147483736" r:id="rId3"/>
    <p:sldMasterId id="2147483755" r:id="rId4"/>
  </p:sldMasterIdLst>
  <p:notesMasterIdLst>
    <p:notesMasterId r:id="rId5"/>
  </p:notesMasterIdLst>
  <p:sldIdLst>
    <p:sldId id="259" r:id="rId6"/>
    <p:sldId id="262" r:id="rId7"/>
    <p:sldId id="265" r:id="rId8"/>
    <p:sldId id="268" r:id="rId9"/>
    <p:sldId id="271" r:id="rId10"/>
    <p:sldId id="274" r:id="rId11"/>
    <p:sldId id="277" r:id="rId12"/>
    <p:sldId id="280" r:id="rId13"/>
    <p:sldId id="283" r:id="rId14"/>
    <p:sldId id="286" r:id="rId15"/>
    <p:sldId id="289" r:id="rId16"/>
    <p:sldId id="292" r:id="rId17"/>
    <p:sldId id="295" r:id="rId18"/>
    <p:sldId id="298" r:id="rId19"/>
    <p:sldId id="301" r:id="rId20"/>
    <p:sldId id="304" r:id="rId21"/>
    <p:sldId id="307" r:id="rId22"/>
    <p:sldId id="310" r:id="rId23"/>
    <p:sldId id="312"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5.xml" /><Relationship Id="rId11" Type="http://schemas.openxmlformats.org/officeDocument/2006/relationships/slide" Target="slides/slide6.xml" /><Relationship Id="rId12" Type="http://schemas.openxmlformats.org/officeDocument/2006/relationships/slide" Target="slides/slide7.xml" /><Relationship Id="rId13" Type="http://schemas.openxmlformats.org/officeDocument/2006/relationships/slide" Target="slides/slide8.xml" /><Relationship Id="rId14" Type="http://schemas.openxmlformats.org/officeDocument/2006/relationships/slide" Target="slides/slide9.xml" /><Relationship Id="rId15" Type="http://schemas.openxmlformats.org/officeDocument/2006/relationships/slide" Target="slides/slide10.xml" /><Relationship Id="rId16" Type="http://schemas.openxmlformats.org/officeDocument/2006/relationships/slide" Target="slides/slide11.xml" /><Relationship Id="rId17" Type="http://schemas.openxmlformats.org/officeDocument/2006/relationships/slide" Target="slides/slide12.xml" /><Relationship Id="rId18" Type="http://schemas.openxmlformats.org/officeDocument/2006/relationships/slide" Target="slides/slide13.xml" /><Relationship Id="rId19" Type="http://schemas.openxmlformats.org/officeDocument/2006/relationships/slide" Target="slides/slide14.xml" /><Relationship Id="rId2" Type="http://schemas.openxmlformats.org/officeDocument/2006/relationships/slideMaster" Target="slideMasters/slideMaster2.xml" /><Relationship Id="rId20" Type="http://schemas.openxmlformats.org/officeDocument/2006/relationships/slide" Target="slides/slide15.xml" /><Relationship Id="rId21" Type="http://schemas.openxmlformats.org/officeDocument/2006/relationships/slide" Target="slides/slide16.xml" /><Relationship Id="rId22" Type="http://schemas.openxmlformats.org/officeDocument/2006/relationships/slide" Target="slides/slide17.xml" /><Relationship Id="rId23" Type="http://schemas.openxmlformats.org/officeDocument/2006/relationships/slide" Target="slides/slide18.xml" /><Relationship Id="rId24" Type="http://schemas.openxmlformats.org/officeDocument/2006/relationships/slide" Target="slides/slide19.xml" /><Relationship Id="rId25" Type="http://schemas.openxmlformats.org/officeDocument/2006/relationships/tags" Target="tags/tag480.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slideMaster" Target="slideMasters/slideMaster4.xml" /><Relationship Id="rId5" Type="http://schemas.openxmlformats.org/officeDocument/2006/relationships/notesMaster" Target="notesMasters/notesMaster1.xml" /><Relationship Id="rId6" Type="http://schemas.openxmlformats.org/officeDocument/2006/relationships/slide" Target="slides/slide1.xml" /><Relationship Id="rId7" Type="http://schemas.openxmlformats.org/officeDocument/2006/relationships/slide" Target="slides/slide2.xml" /><Relationship Id="rId8" Type="http://schemas.openxmlformats.org/officeDocument/2006/relationships/slide" Target="slides/slide3.xml" /><Relationship Id="rId9" Type="http://schemas.openxmlformats.org/officeDocument/2006/relationships/slide" Target="slides/slide4.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5.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7.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8.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9.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10.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11.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_rels/notesSlide12.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_rels/notesSlide13.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14.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_rels/notesSlide15.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_rels/notesSlide16.xml.rels>&#65279;<?xml version="1.0" encoding="utf-8" standalone="yes"?><Relationships xmlns="http://schemas.openxmlformats.org/package/2006/relationships"><Relationship Id="rId1" Type="http://schemas.openxmlformats.org/officeDocument/2006/relationships/slide" Target="../slides/slide17.xml" /><Relationship Id="rId2" Type="http://schemas.openxmlformats.org/officeDocument/2006/relationships/notesMaster" Target="../notesMasters/notesMaster1.xml" /></Relationships>
</file>

<file path=ppt/notesSlides/_rels/notesSlide17.xml.rels>&#65279;<?xml version="1.0" encoding="utf-8" standalone="yes"?><Relationships xmlns="http://schemas.openxmlformats.org/package/2006/relationships"><Relationship Id="rId1" Type="http://schemas.openxmlformats.org/officeDocument/2006/relationships/slide" Target="../slides/slide18.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2</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3</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4</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6</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7</a:t>
            </a:fld>
            <a:endParaRPr lang="zh-CN"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8</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9</a:t>
            </a:fld>
            <a:endParaRPr lang="zh-CN"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10</a:t>
            </a:fld>
            <a:endParaRPr lang="zh-CN"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12</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13</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14</a:t>
            </a:fld>
            <a:endParaRPr lang="zh-CN"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15</a:t>
            </a:fld>
            <a:endParaRPr lang="zh-CN"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16</a:t>
            </a:fld>
            <a:endParaRPr lang="zh-CN"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7421D011-EC35-498F-ADE3-3197FF1A64D5}" type="slidenum">
              <a:rPr lang="zh-CN" altLang="en-US" smtClean="0"/>
              <a:t>17</a:t>
            </a:fld>
            <a:endParaRPr lang="zh-CN"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1536B37-480C-4C68-8BAA-2F772309D547}" type="slidenum">
              <a:rPr lang="zh-CN" altLang="en-US" smtClean="0"/>
              <a:t>18</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5.xml"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tags" Target="../tags/tag8.xml" /><Relationship Id="rId14" Type="http://schemas.openxmlformats.org/officeDocument/2006/relationships/tags" Target="../tags/tag9.xml" /><Relationship Id="rId15" Type="http://schemas.openxmlformats.org/officeDocument/2006/relationships/tags" Target="../tags/tag10.xml" /><Relationship Id="rId16"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image" Target="../media/image2.png" /><Relationship Id="rId4" Type="http://schemas.openxmlformats.org/officeDocument/2006/relationships/tags" Target="../tags/tag2.xml" /><Relationship Id="rId5" Type="http://schemas.openxmlformats.org/officeDocument/2006/relationships/image" Target="../media/image3.png" /><Relationship Id="rId6" Type="http://schemas.openxmlformats.org/officeDocument/2006/relationships/tags" Target="../tags/tag3.xml" /><Relationship Id="rId7" Type="http://schemas.openxmlformats.org/officeDocument/2006/relationships/image" Target="../media/image4.png" /><Relationship Id="rId8" Type="http://schemas.openxmlformats.org/officeDocument/2006/relationships/tags" Target="../tags/tag4.xml" /><Relationship Id="rId9" Type="http://schemas.openxmlformats.org/officeDocument/2006/relationships/image" Target="../media/image5.png"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1.xml" /><Relationship Id="rId2" Type="http://schemas.openxmlformats.org/officeDocument/2006/relationships/tags" Target="../tags/tag12.xml" /><Relationship Id="rId3" Type="http://schemas.openxmlformats.org/officeDocument/2006/relationships/tags" Target="../tags/tag13.xml" /><Relationship Id="rId4" Type="http://schemas.openxmlformats.org/officeDocument/2006/relationships/tags" Target="../tags/tag14.xml" /><Relationship Id="rId5" Type="http://schemas.openxmlformats.org/officeDocument/2006/relationships/tags" Target="../tags/tag15.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2.xml" /><Relationship Id="rId11" Type="http://schemas.openxmlformats.org/officeDocument/2006/relationships/tags" Target="../tags/tag23.xml" /><Relationship Id="rId12" Type="http://schemas.openxmlformats.org/officeDocument/2006/relationships/tags" Target="../tags/tag24.xml" /><Relationship Id="rId13" Type="http://schemas.openxmlformats.org/officeDocument/2006/relationships/tags" Target="../tags/tag25.xml" /><Relationship Id="rId14" Type="http://schemas.openxmlformats.org/officeDocument/2006/relationships/slideMaster" Target="../slideMasters/slideMaster2.xml" /><Relationship Id="rId2" Type="http://schemas.openxmlformats.org/officeDocument/2006/relationships/tags" Target="../tags/tag16.xml" /><Relationship Id="rId3" Type="http://schemas.openxmlformats.org/officeDocument/2006/relationships/image" Target="../media/image5.png" /><Relationship Id="rId4" Type="http://schemas.openxmlformats.org/officeDocument/2006/relationships/tags" Target="../tags/tag17.xml" /><Relationship Id="rId5" Type="http://schemas.openxmlformats.org/officeDocument/2006/relationships/image" Target="../media/image2.png" /><Relationship Id="rId6" Type="http://schemas.openxmlformats.org/officeDocument/2006/relationships/tags" Target="../tags/tag18.xml" /><Relationship Id="rId7" Type="http://schemas.openxmlformats.org/officeDocument/2006/relationships/tags" Target="../tags/tag19.xml" /><Relationship Id="rId8" Type="http://schemas.openxmlformats.org/officeDocument/2006/relationships/tags" Target="../tags/tag20.xml" /><Relationship Id="rId9" Type="http://schemas.openxmlformats.org/officeDocument/2006/relationships/tags" Target="../tags/tag21.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32.xml" /><Relationship Id="rId11" Type="http://schemas.openxmlformats.org/officeDocument/2006/relationships/tags" Target="../tags/tag33.xml" /><Relationship Id="rId12" Type="http://schemas.openxmlformats.org/officeDocument/2006/relationships/slideMaster" Target="../slideMasters/slideMaster2.xml" /><Relationship Id="rId2" Type="http://schemas.openxmlformats.org/officeDocument/2006/relationships/tags" Target="../tags/tag26.xml" /><Relationship Id="rId3" Type="http://schemas.openxmlformats.org/officeDocument/2006/relationships/image" Target="../media/image4.png" /><Relationship Id="rId4" Type="http://schemas.openxmlformats.org/officeDocument/2006/relationships/tags" Target="../tags/tag27.xml" /><Relationship Id="rId5" Type="http://schemas.openxmlformats.org/officeDocument/2006/relationships/image" Target="../media/image6.png" /><Relationship Id="rId6" Type="http://schemas.openxmlformats.org/officeDocument/2006/relationships/tags" Target="../tags/tag28.xml" /><Relationship Id="rId7" Type="http://schemas.openxmlformats.org/officeDocument/2006/relationships/tags" Target="../tags/tag29.xml" /><Relationship Id="rId8" Type="http://schemas.openxmlformats.org/officeDocument/2006/relationships/tags" Target="../tags/tag30.xml" /><Relationship Id="rId9" Type="http://schemas.openxmlformats.org/officeDocument/2006/relationships/tags" Target="../tags/tag31.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4.xml" /><Relationship Id="rId2" Type="http://schemas.openxmlformats.org/officeDocument/2006/relationships/tags" Target="../tags/tag35.xml" /><Relationship Id="rId3" Type="http://schemas.openxmlformats.org/officeDocument/2006/relationships/tags" Target="../tags/tag36.xml" /><Relationship Id="rId4" Type="http://schemas.openxmlformats.org/officeDocument/2006/relationships/tags" Target="../tags/tag37.xml"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tags" Target="../tags/tag47.xml" /><Relationship Id="rId13" Type="http://schemas.openxmlformats.org/officeDocument/2006/relationships/tags" Target="../tags/tag48.xml" /><Relationship Id="rId14" Type="http://schemas.openxmlformats.org/officeDocument/2006/relationships/tags" Target="../tags/tag49.xml" /><Relationship Id="rId15" Type="http://schemas.openxmlformats.org/officeDocument/2006/relationships/tags" Target="../tags/tag50.xml" /><Relationship Id="rId16" Type="http://schemas.openxmlformats.org/officeDocument/2006/relationships/tags" Target="../tags/tag51.xml" /><Relationship Id="rId17" Type="http://schemas.openxmlformats.org/officeDocument/2006/relationships/slideMaster" Target="../slideMasters/slideMaster2.xml" /><Relationship Id="rId2" Type="http://schemas.openxmlformats.org/officeDocument/2006/relationships/tags" Target="../tags/tag40.xml" /><Relationship Id="rId3" Type="http://schemas.openxmlformats.org/officeDocument/2006/relationships/image" Target="../media/image3.png" /><Relationship Id="rId4" Type="http://schemas.openxmlformats.org/officeDocument/2006/relationships/tags" Target="../tags/tag41.xml" /><Relationship Id="rId5" Type="http://schemas.openxmlformats.org/officeDocument/2006/relationships/image" Target="../media/image7.png" /><Relationship Id="rId6" Type="http://schemas.openxmlformats.org/officeDocument/2006/relationships/tags" Target="../tags/tag42.xml" /><Relationship Id="rId7" Type="http://schemas.openxmlformats.org/officeDocument/2006/relationships/image" Target="../media/image2.png"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2.xml"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6.xml"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64.xml" /><Relationship Id="rId11" Type="http://schemas.openxmlformats.org/officeDocument/2006/relationships/tags" Target="../tags/tag65.xml" /><Relationship Id="rId12" Type="http://schemas.openxmlformats.org/officeDocument/2006/relationships/tags" Target="../tags/tag66.xml" /><Relationship Id="rId13" Type="http://schemas.openxmlformats.org/officeDocument/2006/relationships/slideMaster" Target="../slideMasters/slideMaster2.xml" /><Relationship Id="rId2" Type="http://schemas.openxmlformats.org/officeDocument/2006/relationships/tags" Target="../tags/tag59.xml" /><Relationship Id="rId3" Type="http://schemas.openxmlformats.org/officeDocument/2006/relationships/image" Target="../media/image3.png" /><Relationship Id="rId4" Type="http://schemas.openxmlformats.org/officeDocument/2006/relationships/tags" Target="../tags/tag60.xml" /><Relationship Id="rId5" Type="http://schemas.openxmlformats.org/officeDocument/2006/relationships/image" Target="../media/image7.png" /><Relationship Id="rId6" Type="http://schemas.openxmlformats.org/officeDocument/2006/relationships/tags" Target="../tags/tag61.xml" /><Relationship Id="rId7" Type="http://schemas.openxmlformats.org/officeDocument/2006/relationships/image" Target="../media/image2.png" /><Relationship Id="rId8" Type="http://schemas.openxmlformats.org/officeDocument/2006/relationships/tags" Target="../tags/tag62.xml" /><Relationship Id="rId9" Type="http://schemas.openxmlformats.org/officeDocument/2006/relationships/tags" Target="../tags/tag6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7.xml" /><Relationship Id="rId2" Type="http://schemas.openxmlformats.org/officeDocument/2006/relationships/tags" Target="../tags/tag68.xml" /><Relationship Id="rId3" Type="http://schemas.openxmlformats.org/officeDocument/2006/relationships/tags" Target="../tags/tag69.xml" /><Relationship Id="rId4" Type="http://schemas.openxmlformats.org/officeDocument/2006/relationships/tags" Target="../tags/tag70.xml" /><Relationship Id="rId5" Type="http://schemas.openxmlformats.org/officeDocument/2006/relationships/tags" Target="../tags/tag71.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76.xml" /><Relationship Id="rId11" Type="http://schemas.openxmlformats.org/officeDocument/2006/relationships/tags" Target="../tags/tag77.xml" /><Relationship Id="rId12" Type="http://schemas.openxmlformats.org/officeDocument/2006/relationships/tags" Target="../tags/tag78.xml"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image" Target="../media/image2.png" /><Relationship Id="rId4" Type="http://schemas.openxmlformats.org/officeDocument/2006/relationships/tags" Target="../tags/tag73.xml" /><Relationship Id="rId5" Type="http://schemas.openxmlformats.org/officeDocument/2006/relationships/image" Target="../media/image3.png" /><Relationship Id="rId6" Type="http://schemas.openxmlformats.org/officeDocument/2006/relationships/tags" Target="../tags/tag74.xml" /><Relationship Id="rId7" Type="http://schemas.openxmlformats.org/officeDocument/2006/relationships/image" Target="../media/image4.png" /><Relationship Id="rId8" Type="http://schemas.openxmlformats.org/officeDocument/2006/relationships/tags" Target="../tags/tag75.xml" /><Relationship Id="rId9" Type="http://schemas.openxmlformats.org/officeDocument/2006/relationships/image" Target="../media/image5.png"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8.png" /><Relationship Id="rId10" Type="http://schemas.openxmlformats.org/officeDocument/2006/relationships/tags" Target="../tags/tag97.xml" /><Relationship Id="rId11" Type="http://schemas.openxmlformats.org/officeDocument/2006/relationships/image" Target="../media/image13.png" /><Relationship Id="rId12" Type="http://schemas.openxmlformats.org/officeDocument/2006/relationships/tags" Target="../tags/tag98.xml" /><Relationship Id="rId13" Type="http://schemas.openxmlformats.org/officeDocument/2006/relationships/image" Target="../media/image14.png" /><Relationship Id="rId14" Type="http://schemas.openxmlformats.org/officeDocument/2006/relationships/tags" Target="../tags/tag99.xml" /><Relationship Id="rId15" Type="http://schemas.openxmlformats.org/officeDocument/2006/relationships/image" Target="../media/image15.png" /><Relationship Id="rId16" Type="http://schemas.openxmlformats.org/officeDocument/2006/relationships/tags" Target="../tags/tag100.xml" /><Relationship Id="rId17" Type="http://schemas.openxmlformats.org/officeDocument/2006/relationships/tags" Target="../tags/tag101.xml" /><Relationship Id="rId18" Type="http://schemas.openxmlformats.org/officeDocument/2006/relationships/tags" Target="../tags/tag102.xml" /><Relationship Id="rId19" Type="http://schemas.openxmlformats.org/officeDocument/2006/relationships/tags" Target="../tags/tag103.xml" /><Relationship Id="rId2" Type="http://schemas.openxmlformats.org/officeDocument/2006/relationships/tags" Target="../tags/tag93.xml" /><Relationship Id="rId20" Type="http://schemas.openxmlformats.org/officeDocument/2006/relationships/tags" Target="../tags/tag104.xml" /><Relationship Id="rId21" Type="http://schemas.openxmlformats.org/officeDocument/2006/relationships/tags" Target="../tags/tag105.xml" /><Relationship Id="rId22" Type="http://schemas.openxmlformats.org/officeDocument/2006/relationships/tags" Target="../tags/tag106.xml" /><Relationship Id="rId23" Type="http://schemas.openxmlformats.org/officeDocument/2006/relationships/tags" Target="../tags/tag107.xml" /><Relationship Id="rId24"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94.xml" /><Relationship Id="rId5" Type="http://schemas.openxmlformats.org/officeDocument/2006/relationships/image" Target="../media/image10.png" /><Relationship Id="rId6" Type="http://schemas.openxmlformats.org/officeDocument/2006/relationships/tags" Target="../tags/tag95.xml" /><Relationship Id="rId7" Type="http://schemas.openxmlformats.org/officeDocument/2006/relationships/image" Target="../media/image11.png" /><Relationship Id="rId8" Type="http://schemas.openxmlformats.org/officeDocument/2006/relationships/tags" Target="../tags/tag96.xml" /><Relationship Id="rId9" Type="http://schemas.openxmlformats.org/officeDocument/2006/relationships/image" Target="../media/image12.png"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5.xml" /><Relationship Id="rId11"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09.xml" /><Relationship Id="rId4" Type="http://schemas.openxmlformats.org/officeDocument/2006/relationships/image" Target="../media/image17.png" /><Relationship Id="rId5" Type="http://schemas.openxmlformats.org/officeDocument/2006/relationships/tags" Target="../tags/tag110.xml"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5.xml.rels>&#65279;<?xml version="1.0" encoding="utf-8" standalone="yes"?><Relationships xmlns="http://schemas.openxmlformats.org/package/2006/relationships"><Relationship Id="rId1" Type="http://schemas.openxmlformats.org/officeDocument/2006/relationships/image" Target="../media/image18.png"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tags" Target="../tags/tag119.xml" /><Relationship Id="rId6" Type="http://schemas.openxmlformats.org/officeDocument/2006/relationships/tags" Target="../tags/tag120.xml" /><Relationship Id="rId7" Type="http://schemas.openxmlformats.org/officeDocument/2006/relationships/tags" Target="../tags/tag121.xml" /><Relationship Id="rId8"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22.xml" /><Relationship Id="rId10" Type="http://schemas.openxmlformats.org/officeDocument/2006/relationships/tags" Target="../tags/tag129.xml" /><Relationship Id="rId11" Type="http://schemas.openxmlformats.org/officeDocument/2006/relationships/tags" Target="../tags/tag130.xml" /><Relationship Id="rId12"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23.xml" /><Relationship Id="rId4" Type="http://schemas.openxmlformats.org/officeDocument/2006/relationships/image" Target="../media/image17.png" /><Relationship Id="rId5" Type="http://schemas.openxmlformats.org/officeDocument/2006/relationships/tags" Target="../tags/tag124.xml" /><Relationship Id="rId6" Type="http://schemas.openxmlformats.org/officeDocument/2006/relationships/tags" Target="../tags/tag125.xml" /><Relationship Id="rId7" Type="http://schemas.openxmlformats.org/officeDocument/2006/relationships/tags" Target="../tags/tag126.xml" /><Relationship Id="rId8" Type="http://schemas.openxmlformats.org/officeDocument/2006/relationships/tags" Target="../tags/tag127.xml" /><Relationship Id="rId9" Type="http://schemas.openxmlformats.org/officeDocument/2006/relationships/tags" Target="../tags/tag128.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31.xml" /><Relationship Id="rId10" Type="http://schemas.openxmlformats.org/officeDocument/2006/relationships/tags" Target="../tags/tag138.xml" /><Relationship Id="rId11" Type="http://schemas.openxmlformats.org/officeDocument/2006/relationships/tags" Target="../tags/tag139.xml" /><Relationship Id="rId12" Type="http://schemas.openxmlformats.org/officeDocument/2006/relationships/tags" Target="../tags/tag140.xml" /><Relationship Id="rId13" Type="http://schemas.openxmlformats.org/officeDocument/2006/relationships/tags" Target="../tags/tag141.xml" /><Relationship Id="rId14" Type="http://schemas.openxmlformats.org/officeDocument/2006/relationships/slideMaster" Target="../slideMasters/slideMaster3.xml" /><Relationship Id="rId2" Type="http://schemas.openxmlformats.org/officeDocument/2006/relationships/image" Target="../media/image16.png" /><Relationship Id="rId3" Type="http://schemas.openxmlformats.org/officeDocument/2006/relationships/tags" Target="../tags/tag132.xml" /><Relationship Id="rId4" Type="http://schemas.openxmlformats.org/officeDocument/2006/relationships/image" Target="../media/image17.png" /><Relationship Id="rId5" Type="http://schemas.openxmlformats.org/officeDocument/2006/relationships/tags" Target="../tags/tag133.xml" /><Relationship Id="rId6" Type="http://schemas.openxmlformats.org/officeDocument/2006/relationships/tags" Target="../tags/tag134.xml" /><Relationship Id="rId7" Type="http://schemas.openxmlformats.org/officeDocument/2006/relationships/tags" Target="../tags/tag135.xml" /><Relationship Id="rId8" Type="http://schemas.openxmlformats.org/officeDocument/2006/relationships/tags" Target="../tags/tag136.xml" /><Relationship Id="rId9" Type="http://schemas.openxmlformats.org/officeDocument/2006/relationships/tags" Target="../tags/tag137.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42.xml" /><Relationship Id="rId10" Type="http://schemas.openxmlformats.org/officeDocument/2006/relationships/tags" Target="../tags/tag148.xml" /><Relationship Id="rId11" Type="http://schemas.openxmlformats.org/officeDocument/2006/relationships/tags" Target="../tags/tag149.xml" /><Relationship Id="rId12" Type="http://schemas.openxmlformats.org/officeDocument/2006/relationships/tags" Target="../tags/tag150.xml" /><Relationship Id="rId13" Type="http://schemas.openxmlformats.org/officeDocument/2006/relationships/slideMaster" Target="../slideMasters/slideMaster3.xml" /><Relationship Id="rId2" Type="http://schemas.openxmlformats.org/officeDocument/2006/relationships/tags" Target="../tags/tag143.xml" /><Relationship Id="rId3" Type="http://schemas.openxmlformats.org/officeDocument/2006/relationships/image" Target="../media/image19.png" /><Relationship Id="rId4" Type="http://schemas.openxmlformats.org/officeDocument/2006/relationships/tags" Target="../tags/tag144.xml" /><Relationship Id="rId5" Type="http://schemas.openxmlformats.org/officeDocument/2006/relationships/image" Target="../media/image20.png" /><Relationship Id="rId6" Type="http://schemas.openxmlformats.org/officeDocument/2006/relationships/tags" Target="../tags/tag145.xml" /><Relationship Id="rId7" Type="http://schemas.openxmlformats.org/officeDocument/2006/relationships/image" Target="../media/image21.png" /><Relationship Id="rId8" Type="http://schemas.openxmlformats.org/officeDocument/2006/relationships/tags" Target="../tags/tag146.xml" /><Relationship Id="rId9" Type="http://schemas.openxmlformats.org/officeDocument/2006/relationships/tags" Target="../tags/tag147.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51.xml" /><Relationship Id="rId2" Type="http://schemas.openxmlformats.org/officeDocument/2006/relationships/tags" Target="../tags/tag152.xml" /><Relationship Id="rId3" Type="http://schemas.openxmlformats.org/officeDocument/2006/relationships/tags" Target="../tags/tag153.xml" /><Relationship Id="rId4"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54.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slideMaster" Target="../slideMasters/slideMaster3.xml" /><Relationship Id="rId2" Type="http://schemas.openxmlformats.org/officeDocument/2006/relationships/image" Target="../media/image22.png" /><Relationship Id="rId3" Type="http://schemas.openxmlformats.org/officeDocument/2006/relationships/tags" Target="../tags/tag155.xml" /><Relationship Id="rId4" Type="http://schemas.openxmlformats.org/officeDocument/2006/relationships/image" Target="../media/image23.png"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63.xml" /><Relationship Id="rId10" Type="http://schemas.openxmlformats.org/officeDocument/2006/relationships/tags" Target="../tags/tag170.xml" /><Relationship Id="rId11" Type="http://schemas.openxmlformats.org/officeDocument/2006/relationships/tags" Target="../tags/tag171.xml" /><Relationship Id="rId12" Type="http://schemas.openxmlformats.org/officeDocument/2006/relationships/tags" Target="../tags/tag172.xml" /><Relationship Id="rId13" Type="http://schemas.openxmlformats.org/officeDocument/2006/relationships/slideMaster" Target="../slideMasters/slideMaster3.xml" /><Relationship Id="rId2" Type="http://schemas.openxmlformats.org/officeDocument/2006/relationships/tags" Target="../tags/tag164.xml" /><Relationship Id="rId3" Type="http://schemas.openxmlformats.org/officeDocument/2006/relationships/tags" Target="../tags/tag165.xml" /><Relationship Id="rId4" Type="http://schemas.openxmlformats.org/officeDocument/2006/relationships/image" Target="../media/image24.png" /><Relationship Id="rId5" Type="http://schemas.openxmlformats.org/officeDocument/2006/relationships/tags" Target="../tags/tag166.xml" /><Relationship Id="rId6" Type="http://schemas.openxmlformats.org/officeDocument/2006/relationships/image" Target="../media/image25.png" /><Relationship Id="rId7" Type="http://schemas.openxmlformats.org/officeDocument/2006/relationships/tags" Target="../tags/tag167.xml" /><Relationship Id="rId8" Type="http://schemas.openxmlformats.org/officeDocument/2006/relationships/tags" Target="../tags/tag168.xml" /><Relationship Id="rId9" Type="http://schemas.openxmlformats.org/officeDocument/2006/relationships/tags" Target="../tags/tag169.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7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slideMaster" Target="../slideMasters/slideMaster3.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image" Target="../media/image24.png" /><Relationship Id="rId5" Type="http://schemas.openxmlformats.org/officeDocument/2006/relationships/tags" Target="../tags/tag176.xml" /><Relationship Id="rId6" Type="http://schemas.openxmlformats.org/officeDocument/2006/relationships/image" Target="../media/image25.png"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Layouts/_rels/slideLayout33.xml.rels>&#65279;<?xml version="1.0" encoding="utf-8" standalone="yes"?><Relationships xmlns="http://schemas.openxmlformats.org/package/2006/relationships"><Relationship Id="rId1" Type="http://schemas.openxmlformats.org/officeDocument/2006/relationships/image" Target="../media/image26.png" /><Relationship Id="rId10" Type="http://schemas.openxmlformats.org/officeDocument/2006/relationships/tags" Target="../tags/tag186.xml" /><Relationship Id="rId11" Type="http://schemas.openxmlformats.org/officeDocument/2006/relationships/image" Target="../media/image13.png" /><Relationship Id="rId12" Type="http://schemas.openxmlformats.org/officeDocument/2006/relationships/tags" Target="../tags/tag187.xml" /><Relationship Id="rId13" Type="http://schemas.openxmlformats.org/officeDocument/2006/relationships/image" Target="../media/image14.png" /><Relationship Id="rId14" Type="http://schemas.openxmlformats.org/officeDocument/2006/relationships/tags" Target="../tags/tag188.xml" /><Relationship Id="rId15" Type="http://schemas.openxmlformats.org/officeDocument/2006/relationships/image" Target="../media/image15.png" /><Relationship Id="rId16" Type="http://schemas.openxmlformats.org/officeDocument/2006/relationships/tags" Target="../tags/tag189.xml" /><Relationship Id="rId17" Type="http://schemas.openxmlformats.org/officeDocument/2006/relationships/tags" Target="../tags/tag190.xml" /><Relationship Id="rId18" Type="http://schemas.openxmlformats.org/officeDocument/2006/relationships/tags" Target="../tags/tag191.xml" /><Relationship Id="rId19" Type="http://schemas.openxmlformats.org/officeDocument/2006/relationships/tags" Target="../tags/tag192.xml" /><Relationship Id="rId2" Type="http://schemas.openxmlformats.org/officeDocument/2006/relationships/tags" Target="../tags/tag182.xml" /><Relationship Id="rId20" Type="http://schemas.openxmlformats.org/officeDocument/2006/relationships/tags" Target="../tags/tag193.xml" /><Relationship Id="rId21" Type="http://schemas.openxmlformats.org/officeDocument/2006/relationships/tags" Target="../tags/tag194.xml" /><Relationship Id="rId22" Type="http://schemas.openxmlformats.org/officeDocument/2006/relationships/slideMaster" Target="../slideMasters/slideMaster3.xml" /><Relationship Id="rId3" Type="http://schemas.openxmlformats.org/officeDocument/2006/relationships/image" Target="../media/image9.png" /><Relationship Id="rId4" Type="http://schemas.openxmlformats.org/officeDocument/2006/relationships/tags" Target="../tags/tag183.xml" /><Relationship Id="rId5" Type="http://schemas.openxmlformats.org/officeDocument/2006/relationships/image" Target="../media/image10.png" /><Relationship Id="rId6" Type="http://schemas.openxmlformats.org/officeDocument/2006/relationships/tags" Target="../tags/tag184.xml" /><Relationship Id="rId7" Type="http://schemas.openxmlformats.org/officeDocument/2006/relationships/image" Target="../media/image11.png" /><Relationship Id="rId8" Type="http://schemas.openxmlformats.org/officeDocument/2006/relationships/tags" Target="../tags/tag185.xml" /><Relationship Id="rId9" Type="http://schemas.openxmlformats.org/officeDocument/2006/relationships/image" Target="../media/image12.png" /></Relationships>
</file>

<file path=ppt/slideLayouts/_rels/slideLayout34.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tags" Target="../tags/tag201.xml" /><Relationship Id="rId11" Type="http://schemas.openxmlformats.org/officeDocument/2006/relationships/tags" Target="../tags/tag202.xml" /><Relationship Id="rId12" Type="http://schemas.openxmlformats.org/officeDocument/2006/relationships/slideMaster" Target="../slideMasters/slideMaster3.xml" /><Relationship Id="rId2" Type="http://schemas.openxmlformats.org/officeDocument/2006/relationships/tags" Target="../tags/tag195.xml" /><Relationship Id="rId3" Type="http://schemas.openxmlformats.org/officeDocument/2006/relationships/tags" Target="../tags/tag196.xml" /><Relationship Id="rId4" Type="http://schemas.openxmlformats.org/officeDocument/2006/relationships/image" Target="../media/image28.png" /><Relationship Id="rId5" Type="http://schemas.openxmlformats.org/officeDocument/2006/relationships/tags" Target="../tags/tag197.xml" /><Relationship Id="rId6" Type="http://schemas.openxmlformats.org/officeDocument/2006/relationships/image" Target="../media/image29.png" /><Relationship Id="rId7" Type="http://schemas.openxmlformats.org/officeDocument/2006/relationships/tags" Target="../tags/tag198.xml" /><Relationship Id="rId8" Type="http://schemas.openxmlformats.org/officeDocument/2006/relationships/tags" Target="../tags/tag199.xml" /><Relationship Id="rId9" Type="http://schemas.openxmlformats.org/officeDocument/2006/relationships/tags" Target="../tags/tag200.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0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slideMaster" Target="../slideMasters/slideMaster3.xml" /><Relationship Id="rId2" Type="http://schemas.openxmlformats.org/officeDocument/2006/relationships/tags" Target="../tags/tag204.xml" /><Relationship Id="rId3" Type="http://schemas.openxmlformats.org/officeDocument/2006/relationships/image" Target="../media/image24.png" /><Relationship Id="rId4" Type="http://schemas.openxmlformats.org/officeDocument/2006/relationships/tags" Target="../tags/tag205.xml" /><Relationship Id="rId5" Type="http://schemas.openxmlformats.org/officeDocument/2006/relationships/image" Target="../media/image25.png"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Layouts/_rels/slideLayout36.xml.rels>&#65279;<?xml version="1.0" encoding="utf-8" standalone="yes"?><Relationships xmlns="http://schemas.openxmlformats.org/package/2006/relationships"><Relationship Id="rId1" Type="http://schemas.openxmlformats.org/officeDocument/2006/relationships/image" Target="../media/image30.png" /><Relationship Id="rId10" Type="http://schemas.openxmlformats.org/officeDocument/2006/relationships/slideMaster" Target="../slideMasters/slideMaster3.xml" /><Relationship Id="rId2" Type="http://schemas.openxmlformats.org/officeDocument/2006/relationships/tags" Target="../tags/tag212.xml" /><Relationship Id="rId3" Type="http://schemas.openxmlformats.org/officeDocument/2006/relationships/tags" Target="../tags/tag213.xml"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7.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0.xml" /><Relationship Id="rId3" Type="http://schemas.openxmlformats.org/officeDocument/2006/relationships/tags" Target="../tags/tag221.xml" /><Relationship Id="rId4" Type="http://schemas.openxmlformats.org/officeDocument/2006/relationships/tags" Target="../tags/tag222.xml" /><Relationship Id="rId5" Type="http://schemas.openxmlformats.org/officeDocument/2006/relationships/tags" Target="../tags/tag223.xml" /><Relationship Id="rId6" Type="http://schemas.openxmlformats.org/officeDocument/2006/relationships/tags" Target="../tags/tag224.xml" /><Relationship Id="rId7" Type="http://schemas.openxmlformats.org/officeDocument/2006/relationships/tags" Target="../tags/tag225.xml" /><Relationship Id="rId8" Type="http://schemas.openxmlformats.org/officeDocument/2006/relationships/tags" Target="../tags/tag226.xml" /><Relationship Id="rId9" Type="http://schemas.openxmlformats.org/officeDocument/2006/relationships/tags" Target="../tags/tag227.xml" /></Relationships>
</file>

<file path=ppt/slideLayouts/_rels/slideLayout38.xml.rels>&#65279;<?xml version="1.0" encoding="utf-8" standalone="yes"?><Relationships xmlns="http://schemas.openxmlformats.org/package/2006/relationships"><Relationship Id="rId1" Type="http://schemas.openxmlformats.org/officeDocument/2006/relationships/image" Target="../media/image27.png" /><Relationship Id="rId10" Type="http://schemas.openxmlformats.org/officeDocument/2006/relationships/slideMaster" Target="../slideMasters/slideMaster3.xml" /><Relationship Id="rId2" Type="http://schemas.openxmlformats.org/officeDocument/2006/relationships/tags" Target="../tags/tag228.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 Id="rId6" Type="http://schemas.openxmlformats.org/officeDocument/2006/relationships/tags" Target="../tags/tag232.xml" /><Relationship Id="rId7" Type="http://schemas.openxmlformats.org/officeDocument/2006/relationships/tags" Target="../tags/tag233.xml" /><Relationship Id="rId8" Type="http://schemas.openxmlformats.org/officeDocument/2006/relationships/tags" Target="../tags/tag234.xml" /><Relationship Id="rId9" Type="http://schemas.openxmlformats.org/officeDocument/2006/relationships/tags" Target="../tags/tag23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10" Type="http://schemas.openxmlformats.org/officeDocument/2006/relationships/slideMaster" Target="../slideMasters/slideMaster3.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tags" Target="../tags/tag242.xml" /><Relationship Id="rId8" Type="http://schemas.openxmlformats.org/officeDocument/2006/relationships/tags" Target="../tags/tag243.xml" /><Relationship Id="rId9" Type="http://schemas.openxmlformats.org/officeDocument/2006/relationships/tags" Target="../tags/tag244.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5.xml" /><Relationship Id="rId10" Type="http://schemas.openxmlformats.org/officeDocument/2006/relationships/tags" Target="../tags/tag251.xml" /><Relationship Id="rId11" Type="http://schemas.openxmlformats.org/officeDocument/2006/relationships/tags" Target="../tags/tag252.xml" /><Relationship Id="rId12" Type="http://schemas.openxmlformats.org/officeDocument/2006/relationships/tags" Target="../tags/tag253.xml" /><Relationship Id="rId13" Type="http://schemas.openxmlformats.org/officeDocument/2006/relationships/tags" Target="../tags/tag254.xml" /><Relationship Id="rId14" Type="http://schemas.openxmlformats.org/officeDocument/2006/relationships/slideMaster" Target="../slideMasters/slideMaster3.xml" /><Relationship Id="rId2" Type="http://schemas.openxmlformats.org/officeDocument/2006/relationships/tags" Target="../tags/tag246.xml" /><Relationship Id="rId3" Type="http://schemas.openxmlformats.org/officeDocument/2006/relationships/image" Target="../media/image31.png" /><Relationship Id="rId4" Type="http://schemas.openxmlformats.org/officeDocument/2006/relationships/tags" Target="../tags/tag247.xml" /><Relationship Id="rId5" Type="http://schemas.openxmlformats.org/officeDocument/2006/relationships/image" Target="../media/image32.png" /><Relationship Id="rId6" Type="http://schemas.openxmlformats.org/officeDocument/2006/relationships/tags" Target="../tags/tag248.xml" /><Relationship Id="rId7" Type="http://schemas.openxmlformats.org/officeDocument/2006/relationships/image" Target="../media/image33.png" /><Relationship Id="rId8" Type="http://schemas.openxmlformats.org/officeDocument/2006/relationships/tags" Target="../tags/tag249.xml" /><Relationship Id="rId9" Type="http://schemas.openxmlformats.org/officeDocument/2006/relationships/tags" Target="../tags/tag250.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61.xml" /><Relationship Id="rId2" Type="http://schemas.openxmlformats.org/officeDocument/2006/relationships/image" Target="../media/image34.jpeg"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slideMaster" Target="../slideMasters/slideMaster4.xml" /></Relationships>
</file>

<file path=ppt/slideLayouts/_rels/slideLayout42.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67.xml" /><Relationship Id="rId3" Type="http://schemas.openxmlformats.org/officeDocument/2006/relationships/tags" Target="../tags/tag268.xml" /><Relationship Id="rId4" Type="http://schemas.openxmlformats.org/officeDocument/2006/relationships/tags" Target="../tags/tag269.xml" /><Relationship Id="rId5" Type="http://schemas.openxmlformats.org/officeDocument/2006/relationships/tags" Target="../tags/tag270.xml" /><Relationship Id="rId6" Type="http://schemas.openxmlformats.org/officeDocument/2006/relationships/tags" Target="../tags/tag271.xml" /><Relationship Id="rId7" Type="http://schemas.openxmlformats.org/officeDocument/2006/relationships/tags" Target="../tags/tag272.xml" /><Relationship Id="rId8" Type="http://schemas.openxmlformats.org/officeDocument/2006/relationships/slideMaster" Target="../slideMasters/slideMaster4.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73.xml" /><Relationship Id="rId2" Type="http://schemas.openxmlformats.org/officeDocument/2006/relationships/image" Target="../media/image34.jpeg"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slideMaster" Target="../slideMasters/slideMaster4.xml" /></Relationships>
</file>

<file path=ppt/slideLayouts/_rels/slideLayout44.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78.xml" /><Relationship Id="rId3" Type="http://schemas.openxmlformats.org/officeDocument/2006/relationships/tags" Target="../tags/tag279.xml" /><Relationship Id="rId4" Type="http://schemas.openxmlformats.org/officeDocument/2006/relationships/tags" Target="../tags/tag280.xml" /><Relationship Id="rId5" Type="http://schemas.openxmlformats.org/officeDocument/2006/relationships/tags" Target="../tags/tag281.xml" /><Relationship Id="rId6" Type="http://schemas.openxmlformats.org/officeDocument/2006/relationships/tags" Target="../tags/tag282.xml" /><Relationship Id="rId7" Type="http://schemas.openxmlformats.org/officeDocument/2006/relationships/tags" Target="../tags/tag283.xml" /><Relationship Id="rId8" Type="http://schemas.openxmlformats.org/officeDocument/2006/relationships/tags" Target="../tags/tag284.xml" /><Relationship Id="rId9" Type="http://schemas.openxmlformats.org/officeDocument/2006/relationships/slideMaster" Target="../slideMasters/slideMaster4.xml" /></Relationships>
</file>

<file path=ppt/slideLayouts/_rels/slideLayout45.xml.rels>&#65279;<?xml version="1.0" encoding="utf-8" standalone="yes"?><Relationships xmlns="http://schemas.openxmlformats.org/package/2006/relationships"><Relationship Id="rId1" Type="http://schemas.openxmlformats.org/officeDocument/2006/relationships/image" Target="../media/image35.png" /><Relationship Id="rId10" Type="http://schemas.openxmlformats.org/officeDocument/2006/relationships/tags" Target="../tags/tag293.xml" /><Relationship Id="rId11" Type="http://schemas.openxmlformats.org/officeDocument/2006/relationships/slideMaster" Target="../slideMasters/slideMaster4.xml" /><Relationship Id="rId2" Type="http://schemas.openxmlformats.org/officeDocument/2006/relationships/tags" Target="../tags/tag285.xml" /><Relationship Id="rId3" Type="http://schemas.openxmlformats.org/officeDocument/2006/relationships/tags" Target="../tags/tag286.xml" /><Relationship Id="rId4" Type="http://schemas.openxmlformats.org/officeDocument/2006/relationships/tags" Target="../tags/tag287.xml" /><Relationship Id="rId5" Type="http://schemas.openxmlformats.org/officeDocument/2006/relationships/tags" Target="../tags/tag288.xml" /><Relationship Id="rId6" Type="http://schemas.openxmlformats.org/officeDocument/2006/relationships/tags" Target="../tags/tag289.xml" /><Relationship Id="rId7" Type="http://schemas.openxmlformats.org/officeDocument/2006/relationships/tags" Target="../tags/tag290.xml" /><Relationship Id="rId8" Type="http://schemas.openxmlformats.org/officeDocument/2006/relationships/tags" Target="../tags/tag291.xml" /><Relationship Id="rId9" Type="http://schemas.openxmlformats.org/officeDocument/2006/relationships/tags" Target="../tags/tag292.xml" /></Relationships>
</file>

<file path=ppt/slideLayouts/_rels/slideLayout46.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4.xml" /><Relationship Id="rId3" Type="http://schemas.openxmlformats.org/officeDocument/2006/relationships/tags" Target="../tags/tag295.xml" /><Relationship Id="rId4" Type="http://schemas.openxmlformats.org/officeDocument/2006/relationships/tags" Target="../tags/tag296.xml" /><Relationship Id="rId5" Type="http://schemas.openxmlformats.org/officeDocument/2006/relationships/tags" Target="../tags/tag297.xml" /><Relationship Id="rId6" Type="http://schemas.openxmlformats.org/officeDocument/2006/relationships/tags" Target="../tags/tag298.xml" /><Relationship Id="rId7" Type="http://schemas.openxmlformats.org/officeDocument/2006/relationships/slideMaster" Target="../slideMasters/slideMaster4.xml" /></Relationships>
</file>

<file path=ppt/slideLayouts/_rels/slideLayout47.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299.xml" /><Relationship Id="rId3" Type="http://schemas.openxmlformats.org/officeDocument/2006/relationships/tags" Target="../tags/tag300.xml" /><Relationship Id="rId4" Type="http://schemas.openxmlformats.org/officeDocument/2006/relationships/tags" Target="../tags/tag301.xml" /><Relationship Id="rId5" Type="http://schemas.openxmlformats.org/officeDocument/2006/relationships/tags" Target="../tags/tag302.xml" /><Relationship Id="rId6" Type="http://schemas.openxmlformats.org/officeDocument/2006/relationships/slideMaster" Target="../slideMasters/slideMaster4.xml" /></Relationships>
</file>

<file path=ppt/slideLayouts/_rels/slideLayout48.xml.rels>&#65279;<?xml version="1.0" encoding="utf-8" standalone="yes"?><Relationships xmlns="http://schemas.openxmlformats.org/package/2006/relationships"><Relationship Id="rId1" Type="http://schemas.openxmlformats.org/officeDocument/2006/relationships/image" Target="../media/image35.png" /><Relationship Id="rId2" Type="http://schemas.openxmlformats.org/officeDocument/2006/relationships/tags" Target="../tags/tag303.xml" /><Relationship Id="rId3" Type="http://schemas.openxmlformats.org/officeDocument/2006/relationships/tags" Target="../tags/tag304.xml" /><Relationship Id="rId4" Type="http://schemas.openxmlformats.org/officeDocument/2006/relationships/tags" Target="../tags/tag305.xml" /><Relationship Id="rId5" Type="http://schemas.openxmlformats.org/officeDocument/2006/relationships/tags" Target="../tags/tag306.xml" /><Relationship Id="rId6" Type="http://schemas.openxmlformats.org/officeDocument/2006/relationships/tags" Target="../tags/tag307.xml" /><Relationship Id="rId7" Type="http://schemas.openxmlformats.org/officeDocument/2006/relationships/tags" Target="../tags/tag308.xml" /><Relationship Id="rId8" Type="http://schemas.openxmlformats.org/officeDocument/2006/relationships/tags" Target="../tags/tag309.xml" /><Relationship Id="rId9" Type="http://schemas.openxmlformats.org/officeDocument/2006/relationships/slideMaster" Target="../slideMasters/slideMaster4.xml" /></Relationships>
</file>

<file path=ppt/slideLayouts/_rels/slideLayout49.xml.rels>&#65279;<?xml version="1.0" encoding="utf-8" standalone="yes"?><Relationships xmlns="http://schemas.openxmlformats.org/package/2006/relationships"><Relationship Id="rId1" Type="http://schemas.openxmlformats.org/officeDocument/2006/relationships/tags" Target="../tags/tag310.xml" /><Relationship Id="rId10" Type="http://schemas.openxmlformats.org/officeDocument/2006/relationships/slideMaster" Target="../slideMasters/slideMaster4.xml" /><Relationship Id="rId2" Type="http://schemas.openxmlformats.org/officeDocument/2006/relationships/tags" Target="../tags/tag311.xml" /><Relationship Id="rId3" Type="http://schemas.openxmlformats.org/officeDocument/2006/relationships/image" Target="../media/image36.png"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ags" Target="../tags/tag316.xml" /><Relationship Id="rId9" Type="http://schemas.openxmlformats.org/officeDocument/2006/relationships/tags" Target="../tags/tag317.xml" /></Relationships>
</file>

<file path=ppt/slideLayouts/_rels/slideLayout50.xml.rels>&#65279;<?xml version="1.0" encoding="utf-8" standalone="yes"?><Relationships xmlns="http://schemas.openxmlformats.org/package/2006/relationships"><Relationship Id="rId1" Type="http://schemas.openxmlformats.org/officeDocument/2006/relationships/tags" Target="../tags/tag318.xml" /><Relationship Id="rId2" Type="http://schemas.openxmlformats.org/officeDocument/2006/relationships/tags" Target="../tags/tag319.xml" /><Relationship Id="rId3" Type="http://schemas.openxmlformats.org/officeDocument/2006/relationships/image" Target="../media/image36.png" /><Relationship Id="rId4" Type="http://schemas.openxmlformats.org/officeDocument/2006/relationships/tags" Target="../tags/tag320.xml" /><Relationship Id="rId5" Type="http://schemas.openxmlformats.org/officeDocument/2006/relationships/tags" Target="../tags/tag321.xml" /><Relationship Id="rId6" Type="http://schemas.openxmlformats.org/officeDocument/2006/relationships/tags" Target="../tags/tag322.xml" /><Relationship Id="rId7" Type="http://schemas.openxmlformats.org/officeDocument/2006/relationships/tags" Target="../tags/tag323.xml" /><Relationship Id="rId8" Type="http://schemas.openxmlformats.org/officeDocument/2006/relationships/tags" Target="../tags/tag324.xml" /><Relationship Id="rId9" Type="http://schemas.openxmlformats.org/officeDocument/2006/relationships/slideMaster" Target="../slideMasters/slideMaster4.xml" /></Relationships>
</file>

<file path=ppt/slideLayouts/_rels/slideLayout51.xml.rels>&#65279;<?xml version="1.0" encoding="utf-8" standalone="yes"?><Relationships xmlns="http://schemas.openxmlformats.org/package/2006/relationships"><Relationship Id="rId1" Type="http://schemas.openxmlformats.org/officeDocument/2006/relationships/tags" Target="../tags/tag325.xml" /><Relationship Id="rId10" Type="http://schemas.openxmlformats.org/officeDocument/2006/relationships/tags" Target="../tags/tag333.xml" /><Relationship Id="rId11" Type="http://schemas.openxmlformats.org/officeDocument/2006/relationships/slideMaster" Target="../slideMasters/slideMaster4.xml" /><Relationship Id="rId2" Type="http://schemas.openxmlformats.org/officeDocument/2006/relationships/image" Target="../media/image34.jpeg" /><Relationship Id="rId3" Type="http://schemas.openxmlformats.org/officeDocument/2006/relationships/tags" Target="../tags/tag326.xml" /><Relationship Id="rId4" Type="http://schemas.openxmlformats.org/officeDocument/2006/relationships/tags" Target="../tags/tag327.xml" /><Relationship Id="rId5" Type="http://schemas.openxmlformats.org/officeDocument/2006/relationships/tags" Target="../tags/tag328.xml" /><Relationship Id="rId6" Type="http://schemas.openxmlformats.org/officeDocument/2006/relationships/tags" Target="../tags/tag329.xml" /><Relationship Id="rId7" Type="http://schemas.openxmlformats.org/officeDocument/2006/relationships/tags" Target="../tags/tag330.xml" /><Relationship Id="rId8" Type="http://schemas.openxmlformats.org/officeDocument/2006/relationships/tags" Target="../tags/tag331.xml" /><Relationship Id="rId9" Type="http://schemas.openxmlformats.org/officeDocument/2006/relationships/tags" Target="../tags/tag332.xml" /></Relationships>
</file>

<file path=ppt/slideLayouts/_rels/slideLayout52.xml.rels>&#65279;<?xml version="1.0" encoding="utf-8" standalone="yes"?><Relationships xmlns="http://schemas.openxmlformats.org/package/2006/relationships"><Relationship Id="rId1" Type="http://schemas.openxmlformats.org/officeDocument/2006/relationships/tags" Target="../tags/tag334.xml" /><Relationship Id="rId2" Type="http://schemas.openxmlformats.org/officeDocument/2006/relationships/tags" Target="../tags/tag335.xml" /><Relationship Id="rId3" Type="http://schemas.openxmlformats.org/officeDocument/2006/relationships/tags" Target="../tags/tag336.xml" /><Relationship Id="rId4" Type="http://schemas.openxmlformats.org/officeDocument/2006/relationships/tags" Target="../tags/tag337.xml" /><Relationship Id="rId5" Type="http://schemas.openxmlformats.org/officeDocument/2006/relationships/image" Target="../media/image37.png" /><Relationship Id="rId6" Type="http://schemas.openxmlformats.org/officeDocument/2006/relationships/slideMaster" Target="../slideMasters/slideMaster4.xml" /></Relationships>
</file>

<file path=ppt/slideLayouts/_rels/slideLayout53.xml.rels>&#65279;<?xml version="1.0" encoding="utf-8" standalone="yes"?><Relationships xmlns="http://schemas.openxmlformats.org/package/2006/relationships"><Relationship Id="rId1" Type="http://schemas.openxmlformats.org/officeDocument/2006/relationships/tags" Target="../tags/tag338.xml" /><Relationship Id="rId2" Type="http://schemas.openxmlformats.org/officeDocument/2006/relationships/image" Target="../media/image36.png" /><Relationship Id="rId3" Type="http://schemas.openxmlformats.org/officeDocument/2006/relationships/tags" Target="../tags/tag339.xml" /><Relationship Id="rId4" Type="http://schemas.openxmlformats.org/officeDocument/2006/relationships/tags" Target="../tags/tag340.xml" /><Relationship Id="rId5" Type="http://schemas.openxmlformats.org/officeDocument/2006/relationships/tags" Target="../tags/tag341.xml" /><Relationship Id="rId6" Type="http://schemas.openxmlformats.org/officeDocument/2006/relationships/tags" Target="../tags/tag342.xml" /><Relationship Id="rId7" Type="http://schemas.openxmlformats.org/officeDocument/2006/relationships/tags" Target="../tags/tag343.xml" /><Relationship Id="rId8" Type="http://schemas.openxmlformats.org/officeDocument/2006/relationships/tags" Target="../tags/tag344.xml" /><Relationship Id="rId9" Type="http://schemas.openxmlformats.org/officeDocument/2006/relationships/slideMaster" Target="../slideMasters/slideMaster4.xml" /></Relationships>
</file>

<file path=ppt/slideLayouts/_rels/slideLayout54.xml.rels>&#65279;<?xml version="1.0" encoding="utf-8" standalone="yes"?><Relationships xmlns="http://schemas.openxmlformats.org/package/2006/relationships"><Relationship Id="rId1" Type="http://schemas.openxmlformats.org/officeDocument/2006/relationships/tags" Target="../tags/tag345.xml" /><Relationship Id="rId2" Type="http://schemas.openxmlformats.org/officeDocument/2006/relationships/tags" Target="../tags/tag346.xml" /><Relationship Id="rId3" Type="http://schemas.openxmlformats.org/officeDocument/2006/relationships/tags" Target="../tags/tag347.xml" /><Relationship Id="rId4" Type="http://schemas.openxmlformats.org/officeDocument/2006/relationships/tags" Target="../tags/tag348.xml" /><Relationship Id="rId5" Type="http://schemas.openxmlformats.org/officeDocument/2006/relationships/tags" Target="../tags/tag349.xml" /><Relationship Id="rId6" Type="http://schemas.openxmlformats.org/officeDocument/2006/relationships/tags" Target="../tags/tag350.xml" /><Relationship Id="rId7" Type="http://schemas.openxmlformats.org/officeDocument/2006/relationships/tags" Target="../tags/tag351.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5.xml.rels>&#65279;<?xml version="1.0" encoding="utf-8" standalone="yes"?><Relationships xmlns="http://schemas.openxmlformats.org/package/2006/relationships"><Relationship Id="rId1" Type="http://schemas.openxmlformats.org/officeDocument/2006/relationships/tags" Target="../tags/tag352.xml" /><Relationship Id="rId2" Type="http://schemas.openxmlformats.org/officeDocument/2006/relationships/tags" Target="../tags/tag353.xml" /><Relationship Id="rId3" Type="http://schemas.openxmlformats.org/officeDocument/2006/relationships/tags" Target="../tags/tag354.xml" /><Relationship Id="rId4" Type="http://schemas.openxmlformats.org/officeDocument/2006/relationships/tags" Target="../tags/tag355.xml" /><Relationship Id="rId5" Type="http://schemas.openxmlformats.org/officeDocument/2006/relationships/tags" Target="../tags/tag356.xml" /><Relationship Id="rId6" Type="http://schemas.openxmlformats.org/officeDocument/2006/relationships/tags" Target="../tags/tag357.xml" /><Relationship Id="rId7" Type="http://schemas.openxmlformats.org/officeDocument/2006/relationships/tags" Target="../tags/tag358.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6.xml.rels>&#65279;<?xml version="1.0" encoding="utf-8" standalone="yes"?><Relationships xmlns="http://schemas.openxmlformats.org/package/2006/relationships"><Relationship Id="rId1" Type="http://schemas.openxmlformats.org/officeDocument/2006/relationships/tags" Target="../tags/tag359.xml" /><Relationship Id="rId2" Type="http://schemas.openxmlformats.org/officeDocument/2006/relationships/tags" Target="../tags/tag360.xml" /><Relationship Id="rId3" Type="http://schemas.openxmlformats.org/officeDocument/2006/relationships/tags" Target="../tags/tag361.xml" /><Relationship Id="rId4" Type="http://schemas.openxmlformats.org/officeDocument/2006/relationships/tags" Target="../tags/tag362.xml"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image" Target="../media/image37.png" /><Relationship Id="rId9" Type="http://schemas.openxmlformats.org/officeDocument/2006/relationships/slideMaster" Target="../slideMasters/slideMaster4.xml" /></Relationships>
</file>

<file path=ppt/slideLayouts/_rels/slideLayout57.xml.rels>&#65279;<?xml version="1.0" encoding="utf-8" standalone="yes"?><Relationships xmlns="http://schemas.openxmlformats.org/package/2006/relationships"><Relationship Id="rId1" Type="http://schemas.openxmlformats.org/officeDocument/2006/relationships/tags" Target="../tags/tag366.xml" /><Relationship Id="rId10" Type="http://schemas.openxmlformats.org/officeDocument/2006/relationships/image" Target="../media/image37.png" /><Relationship Id="rId11" Type="http://schemas.openxmlformats.org/officeDocument/2006/relationships/slideMaster" Target="../slideMasters/slideMaster4.xml" /><Relationship Id="rId2" Type="http://schemas.openxmlformats.org/officeDocument/2006/relationships/tags" Target="../tags/tag367.xml" /><Relationship Id="rId3" Type="http://schemas.openxmlformats.org/officeDocument/2006/relationships/tags" Target="../tags/tag368.xml" /><Relationship Id="rId4" Type="http://schemas.openxmlformats.org/officeDocument/2006/relationships/tags" Target="../tags/tag369.xml" /><Relationship Id="rId5" Type="http://schemas.openxmlformats.org/officeDocument/2006/relationships/tags" Target="../tags/tag370.xml" /><Relationship Id="rId6" Type="http://schemas.openxmlformats.org/officeDocument/2006/relationships/tags" Target="../tags/tag371.xml" /><Relationship Id="rId7" Type="http://schemas.openxmlformats.org/officeDocument/2006/relationships/tags" Target="../tags/tag372.xml" /><Relationship Id="rId8" Type="http://schemas.openxmlformats.org/officeDocument/2006/relationships/tags" Target="../tags/tag373.xml" /><Relationship Id="rId9" Type="http://schemas.openxmlformats.org/officeDocument/2006/relationships/tags" Target="../tags/tag374.xml" /></Relationships>
</file>

<file path=ppt/slideLayouts/_rels/slideLayout58.xml.rels>&#65279;<?xml version="1.0" encoding="utf-8" standalone="yes"?><Relationships xmlns="http://schemas.openxmlformats.org/package/2006/relationships"><Relationship Id="rId1" Type="http://schemas.openxmlformats.org/officeDocument/2006/relationships/tags" Target="../tags/tag375.xml" /><Relationship Id="rId2" Type="http://schemas.openxmlformats.org/officeDocument/2006/relationships/tags" Target="../tags/tag376.xml" /><Relationship Id="rId3" Type="http://schemas.openxmlformats.org/officeDocument/2006/relationships/tags" Target="../tags/tag377.xml" /><Relationship Id="rId4" Type="http://schemas.openxmlformats.org/officeDocument/2006/relationships/tags" Target="../tags/tag378.xml" /><Relationship Id="rId5" Type="http://schemas.openxmlformats.org/officeDocument/2006/relationships/tags" Target="../tags/tag379.xml" /><Relationship Id="rId6" Type="http://schemas.openxmlformats.org/officeDocument/2006/relationships/tags" Target="../tags/tag380.xml" /><Relationship Id="rId7" Type="http://schemas.openxmlformats.org/officeDocument/2006/relationships/image" Target="../media/image37.png" /><Relationship Id="rId8" Type="http://schemas.openxmlformats.org/officeDocument/2006/relationships/slideMaster" Target="../slideMasters/slideMaster4.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D067494-21CD-4C6F-872D-24835796F7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963AB4-F389-458A-A00D-1C48EBDCE5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99F89A4-712B-4A27-B20E-8AA1ABF46D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C3D8FD-103B-4F90-9887-2DBD0B6134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5FB87E2-D9A6-4740-A905-4EFD507B9F4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2E839BE-46A7-4B12-954A-63AD072FDF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F2B5696-5B27-4229-B07D-F4DEDAF9089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D455C8-A208-44FA-96DC-0AB2D10F93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E49ED3-C200-44CD-9725-AC8A37E212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5D80196-674A-45CA-8CEE-F4FDD9C830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8AB2C1-8867-4248-8A5D-A682AC26E8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12" name="图片 11"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p:custDataLst>
              <p:tags r:id="rId11"/>
            </p:custDataLst>
          </p:nvPr>
        </p:nvSpPr>
        <p:spPr>
          <a:xfrm>
            <a:off x="742966" y="1984619"/>
            <a:ext cx="6611186" cy="2122805"/>
          </a:xfrm>
        </p:spPr>
        <p:txBody>
          <a:bodyPr vert="horz" wrap="square" lIns="101600" tIns="38100" rIns="76200" bIns="38100" rtlCol="0" anchor="b" anchorCtr="0">
            <a:normAutofit/>
          </a:bodyPr>
          <a:lstStyle>
            <a:lvl1pPr marL="0" indent="0">
              <a:buFont typeface="Arial" pitchFamily="34" charset="0"/>
              <a:buNone/>
              <a:defRPr kumimoji="0" lang="zh-CN" altLang="en-US" sz="5800" b="1" i="0" u="none" strike="noStrike" cap="none" spc="550" normalizeH="0" baseline="0">
                <a:solidFill>
                  <a:schemeClr val="dk1">
                    <a:lumMod val="100000"/>
                  </a:schemeClr>
                </a:solidFill>
                <a:uFillTx/>
                <a:latin typeface="+mj-ea"/>
                <a:ea typeface="+mj-ea"/>
                <a:cs typeface="+mn-cs"/>
              </a:defRPr>
            </a:lvl1pPr>
          </a:lstStyle>
          <a:p>
            <a:pPr marL="0" marR="0" lvl="0" fontAlgn="auto">
              <a:buClrTx/>
              <a:buSzTx/>
              <a:buFontTx/>
            </a:pPr>
            <a:r>
              <a:rPr lang="zh-CN" altLang="en-US"/>
              <a:t>单击此处编辑母版标题样式</a:t>
            </a:r>
            <a:endParaRPr lang="zh-CN" altLang="en-US"/>
          </a:p>
        </p:txBody>
      </p:sp>
      <p:sp>
        <p:nvSpPr>
          <p:cNvPr id="3" name="副标题 2"/>
          <p:cNvSpPr>
            <a:spLocks noGrp="1"/>
          </p:cNvSpPr>
          <p:nvPr>
            <p:ph type="subTitle" idx="1" hasCustomPrompt="1"/>
            <p:custDataLst>
              <p:tags r:id="rId12"/>
            </p:custDataLst>
          </p:nvPr>
        </p:nvSpPr>
        <p:spPr>
          <a:xfrm>
            <a:off x="742966" y="4231250"/>
            <a:ext cx="6611186" cy="894930"/>
          </a:xfrm>
        </p:spPr>
        <p:txBody>
          <a:bodyPr vert="horz" wrap="square" lIns="101600" tIns="0" rIns="82550" bIns="0" rtlCol="0" anchor="t" anchorCtr="0">
            <a:normAutofit/>
          </a:bodyPr>
          <a:lstStyle>
            <a:lvl1pPr marL="0" indent="0">
              <a:buNone/>
              <a:defRPr kumimoji="0" lang="zh-CN" altLang="en-US" sz="1800" b="0" i="0" u="none" strike="noStrike" cap="none" spc="0" normalizeH="0" baseline="0">
                <a:solidFill>
                  <a:schemeClr val="dk1">
                    <a:lumMod val="100000"/>
                  </a:schemeClr>
                </a:solidFill>
                <a:uFillTx/>
                <a:latin typeface="+mn-ea"/>
                <a:ea typeface="+mn-ea"/>
              </a:defRPr>
            </a:lvl1pPr>
          </a:lstStyle>
          <a:p>
            <a:pPr marL="57150" marR="0" lvl="0" indent="-285750"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normAutofit/>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wrap="square">
            <a:normAutofit/>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wrap="square">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4" name="图片 3"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1" name="图片 10" descr="1"/>
          <p:cNvPicPr/>
          <p:nvPr userDrawn="1">
            <p:custDataLst>
              <p:tags r:id="rId4"/>
            </p:custDataLst>
          </p:nvPr>
        </p:nvPicPr>
        <p:blipFill>
          <a:blip r:embed="rId3"/>
          <a:srcRect l="39499" t="51006" r="37786" b="409"/>
          <a:stretch>
            <a:fillRect/>
          </a:stretch>
        </p:blipFill>
        <p:spPr>
          <a:xfrm>
            <a:off x="0" y="2349736"/>
            <a:ext cx="4218048" cy="4508264"/>
          </a:xfrm>
          <a:prstGeom prst="rect">
            <a:avLst/>
          </a:prstGeom>
        </p:spPr>
      </p:pic>
      <p:pic>
        <p:nvPicPr>
          <p:cNvPr id="12" name="图片 11" descr="5"/>
          <p:cNvPicPr/>
          <p:nvPr userDrawn="1">
            <p:custDataLst>
              <p:tags r:id="rId6"/>
            </p:custDataLst>
          </p:nvPr>
        </p:nvPicPr>
        <p:blipFill>
          <a:blip r:embed="rId5"/>
          <a:srcRect l="11658" t="44445" r="75472" b="18031"/>
          <a:stretch>
            <a:fillRect/>
          </a:stretch>
        </p:blipFill>
        <p:spPr>
          <a:xfrm>
            <a:off x="10371455" y="171450"/>
            <a:ext cx="1620520" cy="2348230"/>
          </a:xfrm>
          <a:prstGeom prst="rect">
            <a:avLst/>
          </a:prstGeom>
        </p:spPr>
      </p:pic>
      <p:sp>
        <p:nvSpPr>
          <p:cNvPr id="2" name="标题 1"/>
          <p:cNvSpPr>
            <a:spLocks noGrp="1"/>
          </p:cNvSpPr>
          <p:nvPr>
            <p:ph type="title" hasCustomPrompt="1"/>
            <p:custDataLst>
              <p:tags r:id="rId7"/>
            </p:custDataLst>
          </p:nvPr>
        </p:nvSpPr>
        <p:spPr>
          <a:xfrm>
            <a:off x="5539502" y="1080408"/>
            <a:ext cx="5158978" cy="958322"/>
          </a:xfrm>
        </p:spPr>
        <p:txBody>
          <a:bodyPr vert="horz" wrap="square" tIns="0" bIns="0" rtlCol="0" anchor="b" anchorCtr="0">
            <a:normAutofit fontScale="90000"/>
          </a:bodyPr>
          <a:lstStyle>
            <a:lvl1pPr>
              <a:defRPr lang="zh-CN" altLang="en-US" sz="6000" b="1" i="0" spc="430">
                <a:solidFill>
                  <a:schemeClr val="dk1">
                    <a:lumMod val="100000"/>
                  </a:schemeClr>
                </a:solidFill>
                <a:latin typeface="+mj-ea"/>
                <a:ea typeface="+mj-ea"/>
                <a:cs typeface="+mn-cs"/>
              </a:defRPr>
            </a:lvl1pPr>
          </a:lstStyle>
          <a:p>
            <a:pPr marL="0" lvl="0"/>
            <a:r>
              <a:rPr lang="zh-CN" altLang="en-US"/>
              <a:t>标题</a:t>
            </a:r>
            <a:endParaRPr lang="zh-CN" altLang="en-US"/>
          </a:p>
        </p:txBody>
      </p:sp>
      <p:sp>
        <p:nvSpPr>
          <p:cNvPr id="3" name="副标题 2"/>
          <p:cNvSpPr>
            <a:spLocks noGrp="1"/>
          </p:cNvSpPr>
          <p:nvPr>
            <p:ph type="body" idx="1" hasCustomPrompt="1"/>
            <p:custDataLst>
              <p:tags r:id="rId8"/>
            </p:custDataLst>
          </p:nvPr>
        </p:nvSpPr>
        <p:spPr>
          <a:xfrm>
            <a:off x="5539502" y="2079854"/>
            <a:ext cx="5158978" cy="539763"/>
          </a:xfrm>
        </p:spPr>
        <p:txBody>
          <a:bodyPr vert="horz" wrap="square" tIns="0" bIns="0" rtlCol="0" anchor="t" anchorCtr="0">
            <a:normAutofit/>
          </a:bodyPr>
          <a:lstStyle>
            <a:lvl1pPr marL="0" indent="0">
              <a:buFont typeface="Arial" pitchFamily="34" charset="0"/>
              <a:buNone/>
              <a:defRPr lang="zh-CN" altLang="en-US" sz="2800" b="0" i="0" spc="149">
                <a:solidFill>
                  <a:schemeClr val="dk1">
                    <a:lumMod val="100000"/>
                  </a:schemeClr>
                </a:solidFill>
                <a:latin typeface="+mj-ea"/>
                <a:ea typeface="+mj-ea"/>
              </a:defRPr>
            </a:lvl1pPr>
          </a:lstStyle>
          <a:p>
            <a:pPr marL="0" lvl="0">
              <a:lnSpc>
                <a:spcPct val="100000"/>
              </a:lnSpc>
            </a:pPr>
            <a:r>
              <a:rPr lang="zh-CN" altLang="en-US"/>
              <a:t>副标题</a:t>
            </a:r>
            <a:endParaRPr lang="zh-CN" altLang="en-US"/>
          </a:p>
        </p:txBody>
      </p:sp>
      <p:sp>
        <p:nvSpPr>
          <p:cNvPr id="7" name="日期占位符 3"/>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10"/>
            </p:custDataLst>
          </p:nvPr>
        </p:nvSpPr>
        <p:spPr/>
        <p:txBody>
          <a:bodyPr/>
          <a:lstStyle/>
          <a:p>
            <a:endParaRPr lang="zh-CN" altLang="en-US"/>
          </a:p>
        </p:txBody>
      </p:sp>
      <p:sp>
        <p:nvSpPr>
          <p:cNvPr id="9" name="灯片编号占位符 5"/>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cxnSp>
        <p:nvCxnSpPr>
          <p:cNvPr id="13" name="直接连接符 12"/>
          <p:cNvCxnSpPr/>
          <p:nvPr userDrawn="1">
            <p:custDataLst>
              <p:tags r:id="rId12"/>
            </p:custDataLst>
          </p:nvPr>
        </p:nvCxnSpPr>
        <p:spPr>
          <a:xfrm>
            <a:off x="5554946" y="2777639"/>
            <a:ext cx="2697956"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userDrawn="1">
            <p:custDataLst>
              <p:tags r:id="rId13"/>
            </p:custDataLst>
          </p:nvPr>
        </p:nvCxnSpPr>
        <p:spPr>
          <a:xfrm>
            <a:off x="5552565" y="2777639"/>
            <a:ext cx="504825" cy="0"/>
          </a:xfrm>
          <a:prstGeom prst="line">
            <a:avLst/>
          </a:prstGeom>
          <a:ln w="8890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0" name="图片 9" descr="6"/>
          <p:cNvPicPr/>
          <p:nvPr userDrawn="1">
            <p:custDataLst>
              <p:tags r:id="rId4"/>
            </p:custDataLst>
          </p:nvPr>
        </p:nvPicPr>
        <p:blipFill>
          <a:blip r:embed="rId3"/>
          <a:srcRect t="55945"/>
          <a:stretch>
            <a:fillRect/>
          </a:stretch>
        </p:blipFill>
        <p:spPr>
          <a:xfrm>
            <a:off x="0" y="4197850"/>
            <a:ext cx="12192000" cy="2660150"/>
          </a:xfrm>
          <a:prstGeom prst="rect">
            <a:avLst/>
          </a:prstGeom>
        </p:spPr>
      </p:pic>
      <p:pic>
        <p:nvPicPr>
          <p:cNvPr id="11" name="图片 10" descr="5"/>
          <p:cNvPicPr/>
          <p:nvPr userDrawn="1">
            <p:custDataLst>
              <p:tags r:id="rId6"/>
            </p:custDataLst>
          </p:nvPr>
        </p:nvPicPr>
        <p:blipFill>
          <a:blip r:embed="rId5"/>
          <a:srcRect l="18019" t="11609" r="12686" b="5798"/>
          <a:stretch>
            <a:fillRect/>
          </a:stretch>
        </p:blipFill>
        <p:spPr>
          <a:xfrm>
            <a:off x="7160948" y="0"/>
            <a:ext cx="5031052" cy="3952152"/>
          </a:xfrm>
          <a:prstGeom prst="rect">
            <a:avLst/>
          </a:prstGeom>
        </p:spPr>
      </p:pic>
      <p:sp>
        <p:nvSpPr>
          <p:cNvPr id="2" name="标题 1"/>
          <p:cNvSpPr>
            <a:spLocks noGrp="1"/>
          </p:cNvSpPr>
          <p:nvPr>
            <p:ph type="title" hasCustomPrompt="1"/>
            <p:custDataLst>
              <p:tags r:id="rId7"/>
            </p:custDataLst>
          </p:nvPr>
        </p:nvSpPr>
        <p:spPr>
          <a:xfrm>
            <a:off x="679768" y="1711234"/>
            <a:ext cx="7447915" cy="2177823"/>
          </a:xfrm>
          <a:ln>
            <a:noFill/>
          </a:ln>
        </p:spPr>
        <p:txBody>
          <a:bodyPr vert="horz" wrap="square" lIns="101600" tIns="38100" rIns="76200" bIns="38100" rtlCol="0" anchor="b" anchorCtr="0">
            <a:normAutofit/>
          </a:bodyPr>
          <a:lstStyle>
            <a:lvl1pPr marL="0" indent="0" algn="ctr">
              <a:buFont typeface="Arial" pitchFamily="34" charset="0"/>
              <a:buNone/>
              <a:defRPr kumimoji="0" lang="zh-CN" altLang="en-US" sz="6500" b="0" i="0" u="none" strike="noStrike" cap="none" spc="1540" normalizeH="0" baseline="0">
                <a:solidFill>
                  <a:schemeClr val="accent1"/>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文本占位符 2"/>
          <p:cNvSpPr>
            <a:spLocks noGrp="1"/>
          </p:cNvSpPr>
          <p:nvPr>
            <p:ph type="body" idx="1" hasCustomPrompt="1"/>
            <p:custDataLst>
              <p:tags r:id="rId8"/>
            </p:custDataLst>
          </p:nvPr>
        </p:nvSpPr>
        <p:spPr>
          <a:xfrm>
            <a:off x="679768" y="4130991"/>
            <a:ext cx="7447915" cy="911271"/>
          </a:xfrm>
          <a:ln>
            <a:noFill/>
          </a:ln>
        </p:spPr>
        <p:txBody>
          <a:bodyPr vert="horz" wrap="square" lIns="101600" tIns="0" rIns="82550" bIns="0" rtlCol="0" anchor="t" anchorCtr="0">
            <a:normAutofit/>
          </a:bodyPr>
          <a:lstStyle>
            <a:lvl1pPr marL="0" indent="0" algn="ctr">
              <a:buNone/>
              <a:defRPr kumimoji="0" lang="zh-CN" altLang="en-US" sz="1400" b="0" i="0" u="none" strike="noStrike" kern="800" cap="none" spc="1000" normalizeH="0" baseline="0">
                <a:solidFill>
                  <a:schemeClr val="accent1"/>
                </a:solidFill>
                <a:uFillTx/>
                <a:latin typeface="+mj-ea"/>
                <a:ea typeface="+mj-ea"/>
                <a:cs typeface="Arial" pitchFamily="34" charset="0"/>
              </a:defRPr>
            </a:lvl1pPr>
          </a:lstStyle>
          <a:p>
            <a:pPr marL="57150" marR="0" lvl="0" indent="-28575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4"/>
          <p:cNvSpPr>
            <a:spLocks noGrp="1"/>
          </p:cNvSpPr>
          <p:nvPr>
            <p:ph type="dt" sz="half" idx="10"/>
            <p:custDataLst>
              <p:tags r:id="rId9"/>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5"/>
          <p:cNvSpPr>
            <a:spLocks noGrp="1"/>
          </p:cNvSpPr>
          <p:nvPr>
            <p:ph type="ftr" sz="quarter" idx="11"/>
            <p:custDataLst>
              <p:tags r:id="rId10"/>
            </p:custDataLst>
          </p:nvPr>
        </p:nvSpPr>
        <p:spPr/>
        <p:txBody>
          <a:bodyPr/>
          <a:lstStyle/>
          <a:p>
            <a:endParaRPr lang="zh-CN" altLang="en-US"/>
          </a:p>
        </p:txBody>
      </p:sp>
      <p:sp>
        <p:nvSpPr>
          <p:cNvPr id="6" name="灯片编号占位符 6"/>
          <p:cNvSpPr>
            <a:spLocks noGrp="1"/>
          </p:cNvSpPr>
          <p:nvPr>
            <p:ph type="sldNum" sz="quarter" idx="12"/>
            <p:custDataLst>
              <p:tags r:id="rId11"/>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内容占位符 3"/>
          <p:cNvSpPr>
            <a:spLocks noGrp="1"/>
          </p:cNvSpPr>
          <p:nvPr>
            <p:ph sz="half" idx="2"/>
            <p:custDataLst>
              <p:tags r:id="rId3"/>
            </p:custDataLst>
          </p:nvPr>
        </p:nvSpPr>
        <p:spPr>
          <a:xfrm>
            <a:off x="6172200" y="1750422"/>
            <a:ext cx="5181600" cy="4427177"/>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日期占位符 4"/>
          <p:cNvSpPr>
            <a:spLocks noGrp="1"/>
          </p:cNvSpPr>
          <p:nvPr>
            <p:ph type="dt" sz="half" idx="10"/>
            <p:custDataLst>
              <p:tags r:id="rId4"/>
            </p:custDataLst>
          </p:nvPr>
        </p:nvSpPr>
        <p:spPr/>
        <p:txBody>
          <a:bodyPr wrap="square">
            <a:normAutofit/>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比较">
    <p:spTree>
      <p:nvGrpSpPr>
        <p:cNvPr id="1" name=""/>
        <p:cNvGrpSpPr/>
        <p:nvPr/>
      </p:nvGrpSpPr>
      <p:grpSpPr>
        <a:xfrm>
          <a:off x="0" y="0"/>
          <a:ext cx="0" cy="0"/>
        </a:xfrm>
      </p:grpSpPr>
      <p:pic>
        <p:nvPicPr>
          <p:cNvPr id="10" name="图片 9"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1" name="图片 10"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12" name="图片 11"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13" name="图片 12"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2" name="标题 1"/>
          <p:cNvSpPr>
            <a:spLocks noGrp="1"/>
          </p:cNvSpPr>
          <p:nvPr>
            <p:ph type="title"/>
            <p:custDataLst>
              <p:tags r:id="rId9"/>
            </p:custDataLst>
          </p:nvPr>
        </p:nvSpPr>
        <p:spPr>
          <a:xfrm>
            <a:off x="839788" y="360000"/>
            <a:ext cx="10515600" cy="864000"/>
          </a:xfrm>
        </p:spPr>
        <p:txBody>
          <a:bodyPr vert="horz" wrap="square"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10"/>
            </p:custDataLst>
          </p:nvPr>
        </p:nvSpPr>
        <p:spPr>
          <a:xfrm>
            <a:off x="839788" y="1364400"/>
            <a:ext cx="5157787"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11"/>
            </p:custDataLst>
          </p:nvPr>
        </p:nvSpPr>
        <p:spPr>
          <a:xfrm>
            <a:off x="839788" y="2061275"/>
            <a:ext cx="5157787"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5" name="文本占位符 4"/>
          <p:cNvSpPr>
            <a:spLocks noGrp="1"/>
          </p:cNvSpPr>
          <p:nvPr>
            <p:ph type="body" sz="quarter" idx="3"/>
            <p:custDataLst>
              <p:tags r:id="rId12"/>
            </p:custDataLst>
          </p:nvPr>
        </p:nvSpPr>
        <p:spPr>
          <a:xfrm>
            <a:off x="6172200" y="1364400"/>
            <a:ext cx="5183188" cy="540000"/>
          </a:xfrm>
        </p:spPr>
        <p:txBody>
          <a:bodyPr wrap="square" anchor="b">
            <a:normAutofit/>
          </a:bodyPr>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13"/>
            </p:custDataLst>
          </p:nvPr>
        </p:nvSpPr>
        <p:spPr>
          <a:xfrm>
            <a:off x="6172200" y="2061275"/>
            <a:ext cx="5183188" cy="4128388"/>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7" name="日期占位符 6"/>
          <p:cNvSpPr>
            <a:spLocks noGrp="1"/>
          </p:cNvSpPr>
          <p:nvPr>
            <p:ph type="dt" sz="half" idx="10"/>
            <p:custDataLst>
              <p:tags r:id="rId14"/>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p>
            <a:endParaRPr lang="zh-CN" altLang="en-US"/>
          </a:p>
        </p:txBody>
      </p:sp>
      <p:sp>
        <p:nvSpPr>
          <p:cNvPr id="9" name="灯片编号占位符 8"/>
          <p:cNvSpPr>
            <a:spLocks noGrp="1"/>
          </p:cNvSpPr>
          <p:nvPr>
            <p:ph type="sldNum" sz="quarter" idx="12"/>
            <p:custDataLst>
              <p:tags r:id="rId16"/>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740062"/>
            <a:ext cx="10515600" cy="864000"/>
          </a:xfrm>
        </p:spPr>
        <p:txBody>
          <a:bodyPr wrap="square">
            <a:normAutofit/>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wrap="square">
            <a:normAutofit/>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wrap="square">
            <a:normAutofit/>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r="4165"/>
          <a:stretch>
            <a:fillRect/>
          </a:stretch>
        </p:blipFill>
        <p:spPr>
          <a:xfrm>
            <a:off x="600" y="0"/>
            <a:ext cx="12189600" cy="6858000"/>
          </a:xfrm>
          <a:prstGeom prst="rect">
            <a:avLst/>
          </a:prstGeom>
        </p:spPr>
      </p:pic>
      <p:pic>
        <p:nvPicPr>
          <p:cNvPr id="10" name="图片 9" descr="4"/>
          <p:cNvPicPr/>
          <p:nvPr userDrawn="1">
            <p:custDataLst>
              <p:tags r:id="rId4"/>
            </p:custDataLst>
          </p:nvPr>
        </p:nvPicPr>
        <p:blipFill>
          <a:blip r:embed="rId3"/>
          <a:srcRect l="41526" t="6129" r="3196" b="33030"/>
          <a:stretch>
            <a:fillRect/>
          </a:stretch>
        </p:blipFill>
        <p:spPr>
          <a:xfrm>
            <a:off x="6703918" y="3902360"/>
            <a:ext cx="5488082" cy="2955640"/>
          </a:xfrm>
          <a:prstGeom prst="rect">
            <a:avLst/>
          </a:prstGeom>
        </p:spPr>
      </p:pic>
      <p:pic>
        <p:nvPicPr>
          <p:cNvPr id="8" name="图片 7" descr="圆角不透明"/>
          <p:cNvPicPr/>
          <p:nvPr userDrawn="1">
            <p:custDataLst>
              <p:tags r:id="rId6"/>
            </p:custDataLst>
          </p:nvPr>
        </p:nvPicPr>
        <p:blipFill>
          <a:blip r:embed="rId5">
            <a:alphaModFix amt="90000"/>
          </a:blip>
          <a:srcRect l="-147" r="0"/>
          <a:stretch>
            <a:fillRect/>
          </a:stretch>
        </p:blipFill>
        <p:spPr>
          <a:xfrm>
            <a:off x="86486" y="180000"/>
            <a:ext cx="12017829" cy="6498000"/>
          </a:xfrm>
          <a:prstGeom prst="rect">
            <a:avLst/>
          </a:prstGeom>
        </p:spPr>
      </p:pic>
      <p:pic>
        <p:nvPicPr>
          <p:cNvPr id="9" name="图片 8" descr="5"/>
          <p:cNvPicPr/>
          <p:nvPr userDrawn="1">
            <p:custDataLst>
              <p:tags r:id="rId8"/>
            </p:custDataLst>
          </p:nvPr>
        </p:nvPicPr>
        <p:blipFill>
          <a:blip r:embed="rId7"/>
          <a:srcRect l="11658" t="41715" r="73944" b="27781"/>
          <a:stretch>
            <a:fillRect/>
          </a:stretch>
        </p:blipFill>
        <p:spPr>
          <a:xfrm>
            <a:off x="0" y="0"/>
            <a:ext cx="1082965" cy="1157901"/>
          </a:xfrm>
          <a:prstGeom prst="rect">
            <a:avLst/>
          </a:prstGeom>
        </p:spPr>
      </p:pic>
      <p:sp>
        <p:nvSpPr>
          <p:cNvPr id="3" name="内容占位符 1"/>
          <p:cNvSpPr>
            <a:spLocks noGrp="1"/>
          </p:cNvSpPr>
          <p:nvPr>
            <p:ph idx="1"/>
            <p:custDataLst>
              <p:tags r:id="rId9"/>
            </p:custDataLst>
          </p:nvPr>
        </p:nvSpPr>
        <p:spPr>
          <a:xfrm>
            <a:off x="838200" y="360000"/>
            <a:ext cx="10515600" cy="5817600"/>
          </a:xfrm>
        </p:spPr>
        <p:txBody>
          <a:bodyPr wrap="square">
            <a:normAutofit/>
          </a:bodyPr>
          <a:lstStyle/>
          <a:p>
            <a:pPr lvl="0"/>
            <a:r>
              <a:rPr lang="zh-CN" altLang="en-US"/>
              <a:t>单击此处编辑母版文本样式</a:t>
            </a:r>
            <a:endParaRPr lang="zh-CN" altLang="en-US"/>
          </a:p>
          <a:p>
            <a:pPr lvl="1"/>
            <a:r>
              <a:rPr lang="zh-CN" altLang="en-US">
                <a:sym typeface="+mn-ea"/>
              </a:rPr>
              <a:t>第</a:t>
            </a:r>
            <a:r>
              <a:rPr lang="zh-CN" altLang="en-US"/>
              <a:t>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2"/>
          <p:cNvSpPr>
            <a:spLocks noGrp="1"/>
          </p:cNvSpPr>
          <p:nvPr>
            <p:ph type="dt" sz="half" idx="10"/>
            <p:custDataLst>
              <p:tags r:id="rId10"/>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3"/>
          <p:cNvSpPr>
            <a:spLocks noGrp="1"/>
          </p:cNvSpPr>
          <p:nvPr>
            <p:ph type="ftr" sz="quarter" idx="11"/>
            <p:custDataLst>
              <p:tags r:id="rId11"/>
            </p:custDataLst>
          </p:nvPr>
        </p:nvSpPr>
        <p:spPr/>
        <p:txBody>
          <a:bodyPr/>
          <a:lstStyle/>
          <a:p>
            <a:endParaRPr lang="zh-CN" altLang="en-US"/>
          </a:p>
        </p:txBody>
      </p:sp>
      <p:sp>
        <p:nvSpPr>
          <p:cNvPr id="6" name="灯片编号占位符 4"/>
          <p:cNvSpPr>
            <a:spLocks noGrp="1"/>
          </p:cNvSpPr>
          <p:nvPr>
            <p:ph type="sldNum" sz="quarter" idx="12"/>
            <p:custDataLst>
              <p:tags r:id="rId12"/>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wrap="square">
            <a:normAutofit/>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8200" y="1296000"/>
            <a:ext cx="10514012" cy="576000"/>
          </a:xfrm>
        </p:spPr>
        <p:txBody>
          <a:bodyPr wrap="square" anchor="t">
            <a:norm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单击此处编辑副标题</a:t>
            </a:r>
            <a:endParaRPr lang="zh-CN" altLang="en-US"/>
          </a:p>
        </p:txBody>
      </p:sp>
      <p:sp>
        <p:nvSpPr>
          <p:cNvPr id="7" name="日期占位符 3"/>
          <p:cNvSpPr>
            <a:spLocks noGrp="1"/>
          </p:cNvSpPr>
          <p:nvPr>
            <p:ph type="dt" sz="half" idx="10"/>
            <p:custDataLst>
              <p:tags r:id="rId3"/>
            </p:custDataLst>
          </p:nvPr>
        </p:nvSpPr>
        <p:spPr/>
        <p:txBody>
          <a:bodyPr wrap="square">
            <a:normAutofit/>
          </a:bodyPr>
          <a:lstStyle/>
          <a:p>
            <a:fld id="{5592522B-0F24-4480-B9DD-A9474A6880D6}" type="datetimeFigureOut">
              <a:rPr lang="zh-CN" altLang="en-US" smtClean="0"/>
              <a:t/>
            </a:fld>
            <a:endParaRPr lang="zh-CN" altLang="en-US"/>
          </a:p>
        </p:txBody>
      </p:sp>
      <p:sp>
        <p:nvSpPr>
          <p:cNvPr id="8" name="页脚占位符 4"/>
          <p:cNvSpPr>
            <a:spLocks noGrp="1"/>
          </p:cNvSpPr>
          <p:nvPr>
            <p:ph type="ftr" sz="quarter" idx="11"/>
            <p:custDataLst>
              <p:tags r:id="rId4"/>
            </p:custDataLst>
          </p:nvPr>
        </p:nvSpPr>
        <p:spPr/>
        <p:txBody>
          <a:bodyPr/>
          <a:lstStyle/>
          <a:p>
            <a:endParaRPr lang="zh-CN" altLang="en-US"/>
          </a:p>
        </p:txBody>
      </p:sp>
      <p:sp>
        <p:nvSpPr>
          <p:cNvPr id="9" name="灯片编号占位符 5"/>
          <p:cNvSpPr>
            <a:spLocks noGrp="1"/>
          </p:cNvSpPr>
          <p:nvPr>
            <p:ph type="sldNum" sz="quarter" idx="12"/>
            <p:custDataLst>
              <p:tags r:id="rId5"/>
            </p:custDataLst>
          </p:nvPr>
        </p:nvSpPr>
        <p:spPr/>
        <p:txBody>
          <a:bodyPr wrap="square">
            <a:normAutofit/>
          </a:bodyPr>
          <a:lstStyle/>
          <a:p>
            <a:fld id="{BE5F26B5-172A-4DC2-B0B7-181CFC56B87C}" type="slidenum">
              <a:rPr lang="zh-CN" altLang="en-US" smtClean="0"/>
              <a:t>0</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VCG211345781100"/>
          <p:cNvPicPr/>
          <p:nvPr userDrawn="1">
            <p:custDataLst>
              <p:tags r:id="rId2"/>
            </p:custDataLst>
          </p:nvPr>
        </p:nvPicPr>
        <p:blipFill>
          <a:blip r:embed="rId1"/>
          <a:srcRect l="6942" t="2222" r="4165"/>
          <a:stretch>
            <a:fillRect/>
          </a:stretch>
        </p:blipFill>
        <p:spPr>
          <a:xfrm>
            <a:off x="1270" y="0"/>
            <a:ext cx="12189460" cy="6858000"/>
          </a:xfrm>
          <a:prstGeom prst="rect">
            <a:avLst/>
          </a:prstGeom>
        </p:spPr>
      </p:pic>
      <p:pic>
        <p:nvPicPr>
          <p:cNvPr id="13" name="图片 12" descr="5"/>
          <p:cNvPicPr/>
          <p:nvPr userDrawn="1">
            <p:custDataLst>
              <p:tags r:id="rId4"/>
            </p:custDataLst>
          </p:nvPr>
        </p:nvPicPr>
        <p:blipFill>
          <a:blip r:embed="rId3"/>
          <a:srcRect l="9260" t="41715" r="73878" b="28140"/>
          <a:stretch>
            <a:fillRect/>
          </a:stretch>
        </p:blipFill>
        <p:spPr>
          <a:xfrm>
            <a:off x="0" y="0"/>
            <a:ext cx="2098354" cy="1895930"/>
          </a:xfrm>
          <a:prstGeom prst="rect">
            <a:avLst/>
          </a:prstGeom>
        </p:spPr>
      </p:pic>
      <p:pic>
        <p:nvPicPr>
          <p:cNvPr id="15" name="图片 14" descr="4"/>
          <p:cNvPicPr/>
          <p:nvPr userDrawn="1">
            <p:custDataLst>
              <p:tags r:id="rId6"/>
            </p:custDataLst>
          </p:nvPr>
        </p:nvPicPr>
        <p:blipFill>
          <a:blip r:embed="rId5"/>
          <a:srcRect l="59117" t="22040" r="1526" b="27731"/>
          <a:stretch>
            <a:fillRect/>
          </a:stretch>
        </p:blipFill>
        <p:spPr>
          <a:xfrm>
            <a:off x="8011983" y="0"/>
            <a:ext cx="4180017" cy="2670162"/>
          </a:xfrm>
          <a:prstGeom prst="rect">
            <a:avLst/>
          </a:prstGeom>
        </p:spPr>
      </p:pic>
      <p:pic>
        <p:nvPicPr>
          <p:cNvPr id="16" name="图片 15" descr="6"/>
          <p:cNvPicPr/>
          <p:nvPr userDrawn="1">
            <p:custDataLst>
              <p:tags r:id="rId8"/>
            </p:custDataLst>
          </p:nvPr>
        </p:nvPicPr>
        <p:blipFill>
          <a:blip r:embed="rId7"/>
          <a:srcRect t="59087"/>
          <a:stretch>
            <a:fillRect/>
          </a:stretch>
        </p:blipFill>
        <p:spPr>
          <a:xfrm>
            <a:off x="1200" y="4377383"/>
            <a:ext cx="12189600" cy="2480617"/>
          </a:xfrm>
          <a:prstGeom prst="rect">
            <a:avLst/>
          </a:prstGeom>
        </p:spPr>
      </p:pic>
      <p:pic>
        <p:nvPicPr>
          <p:cNvPr id="17" name="图片 16" descr="1"/>
          <p:cNvPicPr/>
          <p:nvPr userDrawn="1">
            <p:custDataLst>
              <p:tags r:id="rId10"/>
            </p:custDataLst>
          </p:nvPr>
        </p:nvPicPr>
        <p:blipFill>
          <a:blip r:embed="rId9"/>
          <a:srcRect l="38271" t="59123" r="36720"/>
          <a:stretch>
            <a:fillRect/>
          </a:stretch>
        </p:blipFill>
        <p:spPr>
          <a:xfrm>
            <a:off x="7221638" y="2794883"/>
            <a:ext cx="4970362" cy="4063117"/>
          </a:xfrm>
          <a:prstGeom prst="rect">
            <a:avLst/>
          </a:prstGeom>
        </p:spPr>
      </p:pic>
      <p:sp>
        <p:nvSpPr>
          <p:cNvPr id="2" name="标题 1"/>
          <p:cNvSpPr>
            <a:spLocks noGrp="1"/>
          </p:cNvSpPr>
          <p:nvPr>
            <p:ph type="ctrTitle" hasCustomPrompt="1"/>
            <p:custDataLst>
              <p:tags r:id="rId11"/>
            </p:custDataLst>
          </p:nvPr>
        </p:nvSpPr>
        <p:spPr>
          <a:xfrm>
            <a:off x="409575" y="1238250"/>
            <a:ext cx="8044180" cy="2340499"/>
          </a:xfrm>
          <a:noFill/>
        </p:spPr>
        <p:txBody>
          <a:bodyPr vert="horz" wrap="square" lIns="101600" tIns="38100" rIns="76200" bIns="38100" rtlCol="0" anchor="b" anchorCtr="0">
            <a:normAutofit/>
          </a:bodyPr>
          <a:lstStyle>
            <a:lvl1pPr marL="0" indent="0" algn="ctr">
              <a:buFont typeface="Arial" pitchFamily="34" charset="0"/>
              <a:buNone/>
              <a:defRPr kumimoji="0" lang="zh-CN" altLang="en-US" sz="7200" i="0" u="none" strike="noStrike" cap="none" spc="400" normalizeH="0" baseline="0">
                <a:solidFill>
                  <a:schemeClr val="dk1">
                    <a:lumMod val="100000"/>
                  </a:schemeClr>
                </a:solidFill>
                <a:uFillTx/>
                <a:latin typeface="+mj-ea"/>
                <a:ea typeface="+mj-ea"/>
                <a:cs typeface="+mn-cs"/>
              </a:defRPr>
            </a:lvl1pPr>
          </a:lstStyle>
          <a:p>
            <a:pPr marL="0" marR="0" lvl="0" algn="ctr" fontAlgn="auto">
              <a:buClrTx/>
              <a:buSzTx/>
              <a:buFontTx/>
            </a:pPr>
            <a:r>
              <a:rPr lang="zh-CN" altLang="en-US"/>
              <a:t>编辑母版标题</a:t>
            </a:r>
            <a:endParaRPr lang="zh-CN" altLang="en-US"/>
          </a:p>
        </p:txBody>
      </p:sp>
      <p:sp>
        <p:nvSpPr>
          <p:cNvPr id="3" name="副标题 2"/>
          <p:cNvSpPr>
            <a:spLocks noGrp="1"/>
          </p:cNvSpPr>
          <p:nvPr>
            <p:ph type="subTitle" idx="1" hasCustomPrompt="1"/>
            <p:custDataLst>
              <p:tags r:id="rId12"/>
            </p:custDataLst>
          </p:nvPr>
        </p:nvSpPr>
        <p:spPr>
          <a:xfrm>
            <a:off x="1219200" y="3941830"/>
            <a:ext cx="6424931" cy="527701"/>
          </a:xfrm>
          <a:noFill/>
        </p:spPr>
        <p:txBody>
          <a:bodyPr vert="horz" wrap="square" lIns="101600" tIns="0" rIns="82550" bIns="0" rtlCol="0">
            <a:normAutofit/>
          </a:bodyPr>
          <a:lstStyle>
            <a:lvl1pPr marL="0" indent="0" algn="ctr">
              <a:buNone/>
              <a:defRPr kumimoji="0" lang="zh-CN" altLang="en-US" sz="2600" b="0" i="0" u="none" strike="noStrike" cap="none" spc="0" normalizeH="0" baseline="0">
                <a:solidFill>
                  <a:schemeClr val="dk1">
                    <a:lumMod val="100000"/>
                  </a:schemeClr>
                </a:solidFill>
                <a:uFillTx/>
                <a:latin typeface="+mj-ea"/>
                <a:ea typeface="+mj-ea"/>
              </a:defRPr>
            </a:lvl1pPr>
          </a:lstStyle>
          <a:p>
            <a:pPr marL="228600" marR="0" lvl="0" indent="-457200" algn="ctr" fontAlgn="auto">
              <a:lnSpc>
                <a:spcPct val="100000"/>
              </a:lnSpc>
              <a:spcBef>
                <a:spcPct val="0"/>
              </a:spcBef>
              <a:spcAft>
                <a:spcPts val="1000"/>
              </a:spcAft>
              <a:buClrTx/>
              <a:buSzTx/>
            </a:pPr>
            <a:r>
              <a:rPr lang="zh-CN" altLang="en-US"/>
              <a:t>单击此处编辑副标题</a:t>
            </a:r>
            <a:endParaRPr lang="zh-CN" altLang="en-US"/>
          </a:p>
        </p:txBody>
      </p:sp>
      <p:sp>
        <p:nvSpPr>
          <p:cNvPr id="4" name="日期占位符 3"/>
          <p:cNvSpPr>
            <a:spLocks noGrp="1"/>
          </p:cNvSpPr>
          <p:nvPr>
            <p:ph type="dt" sz="half" idx="10"/>
            <p:custDataLst>
              <p:tags r:id="rId13"/>
            </p:custDataLst>
          </p:nvPr>
        </p:nvSpPr>
        <p:spPr/>
        <p:txBody>
          <a:bodyPr wrap="square">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14"/>
            </p:custDataLst>
          </p:nvPr>
        </p:nvSpPr>
        <p:spPr/>
        <p:txBody>
          <a:bodyPr/>
          <a:lstStyle/>
          <a:p>
            <a:endParaRPr lang="zh-CN" altLang="en-US"/>
          </a:p>
        </p:txBody>
      </p:sp>
      <p:sp>
        <p:nvSpPr>
          <p:cNvPr id="6" name="灯片编号占位符 5"/>
          <p:cNvSpPr>
            <a:spLocks noGrp="1"/>
          </p:cNvSpPr>
          <p:nvPr>
            <p:ph type="sldNum" sz="quarter" idx="12"/>
            <p:custDataLst>
              <p:tags r:id="rId15"/>
            </p:custDataLst>
          </p:nvPr>
        </p:nvSpPr>
        <p:spPr>
          <a:xfrm>
            <a:off x="8610600" y="6356350"/>
            <a:ext cx="2743200" cy="365125"/>
          </a:xfrm>
        </p:spPr>
        <p:txBody>
          <a:bodyPr wrap="square">
            <a:normAutofit/>
          </a:bodyPr>
          <a:lstStyle/>
          <a:p>
            <a:fld id="{BE5F26B5-172A-4DC2-B0B7-181CFC56B87C}" type="slidenum">
              <a:rPr lang="zh-CN" altLang="en-US" smtClean="0"/>
              <a:t>0</a:t>
            </a:fld>
            <a:endParaRPr lang="zh-CN" altLang="en-US"/>
          </a:p>
        </p:txBody>
      </p:sp>
      <p:sp>
        <p:nvSpPr>
          <p:cNvPr id="24" name="署名占位符 10"/>
          <p:cNvSpPr>
            <a:spLocks noGrp="1"/>
          </p:cNvSpPr>
          <p:nvPr>
            <p:ph type="body" sz="quarter" idx="17" hasCustomPrompt="1"/>
            <p:custDataLst>
              <p:tags r:id="rId16"/>
            </p:custDataLst>
          </p:nvPr>
        </p:nvSpPr>
        <p:spPr>
          <a:xfrm>
            <a:off x="1219200" y="4625396"/>
            <a:ext cx="6424930" cy="457341"/>
          </a:xfrm>
          <a:noFill/>
        </p:spPr>
        <p:txBody>
          <a:bodyPr vert="horz" wrap="square" lIns="101600" tIns="0" rIns="82550" bIns="0" rtlCol="0" anchor="ctr" anchorCtr="0">
            <a:normAutofit/>
          </a:bodyPr>
          <a:lstStyle>
            <a:lvl1pPr marL="0" indent="0" algn="ctr">
              <a:buNone/>
              <a:defRPr kumimoji="0" lang="zh-CN" altLang="en-US" sz="2200" b="0" i="0" u="none" strike="noStrike" cap="none" spc="0" normalizeH="0" baseline="0">
                <a:solidFill>
                  <a:schemeClr val="dk1">
                    <a:lumMod val="100000"/>
                  </a:schemeClr>
                </a:solidFill>
                <a:uFillTx/>
                <a:latin typeface="+mn-ea"/>
                <a:ea typeface="+mn-ea"/>
              </a:defRPr>
            </a:lvl1pPr>
          </a:lstStyle>
          <a:p>
            <a:pPr marL="114300" marR="0" lvl="0" indent="-342900" algn="ctr" fontAlgn="auto">
              <a:lnSpc>
                <a:spcPct val="100000"/>
              </a:lnSpc>
              <a:spcBef>
                <a:spcPct val="0"/>
              </a:spcBef>
              <a:spcAft>
                <a:spcPts val="1000"/>
              </a:spcAft>
              <a:buClrTx/>
              <a:buSzTx/>
            </a:pPr>
            <a:r>
              <a:rPr lang="zh-CN" altLang="en-US"/>
              <a:t>署名占位符</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tretch>
            <a:fillRect/>
          </a:stretch>
        </p:blipFill>
        <p:spPr>
          <a:xfrm rot="12880075">
            <a:off x="10647409" y="-194926"/>
            <a:ext cx="1912045" cy="2498679"/>
          </a:xfrm>
          <a:prstGeom prst="rect">
            <a:avLst/>
          </a:prstGeom>
        </p:spPr>
      </p:pic>
      <p:pic>
        <p:nvPicPr>
          <p:cNvPr id="8" name="图片 7"/>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9" name="图片 8"/>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10" name="图片 9"/>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1" name="图片 10"/>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2" name="图片 11"/>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3" name="图片 12"/>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4" name="图片 13"/>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ctrTitle" hasCustomPrompt="1"/>
            <p:custDataLst>
              <p:tags r:id="rId17"/>
            </p:custDataLst>
          </p:nvPr>
        </p:nvSpPr>
        <p:spPr>
          <a:xfrm>
            <a:off x="1515348" y="1874443"/>
            <a:ext cx="9115200" cy="1090800"/>
          </a:xfrm>
        </p:spPr>
        <p:txBody>
          <a:bodyPr lIns="90000" tIns="46800" rIns="90000" bIns="0" anchor="b" anchorCtr="0">
            <a:normAutofit/>
          </a:bodyPr>
          <a:lstStyle>
            <a:lvl1pPr algn="ctr">
              <a:defRPr sz="6100" u="none" strike="noStrike" kern="1200" cap="none" spc="6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副标题 2"/>
          <p:cNvSpPr>
            <a:spLocks noGrp="1"/>
          </p:cNvSpPr>
          <p:nvPr>
            <p:ph type="subTitle" idx="1" hasCustomPrompt="1"/>
            <p:custDataLst>
              <p:tags r:id="rId18"/>
            </p:custDataLst>
          </p:nvPr>
        </p:nvSpPr>
        <p:spPr>
          <a:xfrm>
            <a:off x="3162348" y="3187347"/>
            <a:ext cx="5821200" cy="414000"/>
          </a:xfrm>
        </p:spPr>
        <p:txBody>
          <a:bodyPr lIns="90000" tIns="0" rIns="90000" bIns="46800">
            <a:normAutofit/>
          </a:bodyPr>
          <a:lstStyle>
            <a:lvl1pPr marL="0" indent="0" algn="ctr" eaLnBrk="1" fontAlgn="auto" latinLnBrk="0" hangingPunct="1">
              <a:lnSpc>
                <a:spcPct val="100000"/>
              </a:lnSpc>
              <a:buNone/>
              <a:defRPr sz="2300" u="none" strike="noStrike" kern="1200" cap="none" spc="200" normalizeH="0" baseline="0">
                <a:solidFill>
                  <a:schemeClr val="tx1">
                    <a:lumMod val="85000"/>
                    <a:lumOff val="15000"/>
                  </a:schemeClr>
                </a:solidFill>
                <a:uFillTx/>
                <a:latin typeface="Arial"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单击此处编辑副标题</a:t>
            </a:r>
            <a:endParaRPr lang="zh-CN" altLang="en-US"/>
          </a:p>
        </p:txBody>
      </p:sp>
      <p:sp>
        <p:nvSpPr>
          <p:cNvPr id="16" name="日期占位符 15"/>
          <p:cNvSpPr>
            <a:spLocks noGrp="1"/>
          </p:cNvSpPr>
          <p:nvPr>
            <p:ph type="dt" sz="half" idx="10"/>
            <p:custDataLst>
              <p:tags r:id="rId19"/>
            </p:custDataLst>
          </p:nvPr>
        </p:nvSpPr>
        <p:spPr/>
        <p:txBody>
          <a:bodyPr/>
          <a:lstStyle/>
          <a:p>
            <a:fld id="{760FBDFE-C587-4B4C-A407-44438C67B59E}" type="datetimeFigureOut">
              <a:rPr lang="zh-CN" altLang="en-US" smtClean="0"/>
              <a:t/>
            </a:fld>
            <a:endParaRPr lang="zh-CN" altLang="en-US"/>
          </a:p>
        </p:txBody>
      </p:sp>
      <p:sp>
        <p:nvSpPr>
          <p:cNvPr id="17" name="页脚占位符 16"/>
          <p:cNvSpPr>
            <a:spLocks noGrp="1"/>
          </p:cNvSpPr>
          <p:nvPr>
            <p:ph type="ftr" sz="quarter" idx="11"/>
            <p:custDataLst>
              <p:tags r:id="rId20"/>
            </p:custDataLst>
          </p:nvPr>
        </p:nvSpPr>
        <p:spPr/>
        <p:txBody>
          <a:bodyPr/>
          <a:lstStyle/>
          <a:p>
            <a:endParaRPr lang="zh-CN" altLang="en-US"/>
          </a:p>
        </p:txBody>
      </p:sp>
      <p:sp>
        <p:nvSpPr>
          <p:cNvPr id="18" name="灯片编号占位符 17"/>
          <p:cNvSpPr>
            <a:spLocks noGrp="1"/>
          </p:cNvSpPr>
          <p:nvPr>
            <p:ph type="sldNum" sz="quarter" idx="12"/>
            <p:custDataLst>
              <p:tags r:id="rId21"/>
            </p:custDataLst>
          </p:nvPr>
        </p:nvSpPr>
        <p:spPr/>
        <p:txBody>
          <a:bodyPr/>
          <a:lstStyle/>
          <a:p>
            <a:fld id="{49AE70B2-8BF9-45C0-BB95-33D1B9D3A854}" type="slidenum">
              <a:rPr lang="zh-CN" altLang="en-US" smtClean="0"/>
              <a:t/>
            </a:fld>
            <a:endParaRPr lang="zh-CN" altLang="en-US"/>
          </a:p>
        </p:txBody>
      </p:sp>
      <p:sp>
        <p:nvSpPr>
          <p:cNvPr id="5" name="文本占位符 4"/>
          <p:cNvSpPr>
            <a:spLocks noGrp="1"/>
          </p:cNvSpPr>
          <p:nvPr>
            <p:ph type="body" sz="quarter" idx="13" hasCustomPrompt="1"/>
            <p:custDataLst>
              <p:tags r:id="rId22"/>
            </p:custDataLst>
          </p:nvPr>
        </p:nvSpPr>
        <p:spPr>
          <a:xfrm>
            <a:off x="3162348" y="3949629"/>
            <a:ext cx="2655570" cy="353060"/>
          </a:xfrm>
        </p:spPr>
        <p:txBody>
          <a:bodyPr/>
          <a:lstStyle>
            <a:lvl1pPr marL="0" indent="0" algn="r"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
        <p:nvSpPr>
          <p:cNvPr id="22" name="文本占位符 21"/>
          <p:cNvSpPr>
            <a:spLocks noGrp="1"/>
          </p:cNvSpPr>
          <p:nvPr>
            <p:ph type="body" sz="quarter" idx="14" hasCustomPrompt="1"/>
            <p:custDataLst>
              <p:tags r:id="rId23"/>
            </p:custDataLst>
          </p:nvPr>
        </p:nvSpPr>
        <p:spPr>
          <a:xfrm>
            <a:off x="6377353" y="3949629"/>
            <a:ext cx="2606040" cy="353060"/>
          </a:xfrm>
        </p:spPr>
        <p:txBody>
          <a:bodyPr/>
          <a:lstStyle>
            <a:lvl1pPr marL="0" indent="0" eaLnBrk="1" fontAlgn="auto" latinLnBrk="0" hangingPunct="1">
              <a:lnSpc>
                <a:spcPct val="100000"/>
              </a:lnSpc>
              <a:buNone/>
              <a:defRPr sz="1800"/>
            </a:lvl1pPr>
            <a:lvl2pPr marL="457200" indent="0">
              <a:buNone/>
              <a:defRPr/>
            </a:lvl2pPr>
            <a:lvl3pPr marL="914400" indent="0">
              <a:buNone/>
              <a:defRPr/>
            </a:lvl3pPr>
            <a:lvl4pPr marL="1371600" indent="0">
              <a:buNone/>
              <a:defRPr/>
            </a:lvl4pPr>
            <a:lvl5pPr marL="182880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74295" y="5203190"/>
            <a:ext cx="1464310" cy="1673225"/>
            <a:chOff x="-99" y="4272"/>
            <a:chExt cx="5723" cy="6540"/>
          </a:xfrm>
        </p:grpSpPr>
        <p:pic>
          <p:nvPicPr>
            <p:cNvPr id="11" name="图片 10"/>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2" name="图片 11"/>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7"/>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9"/>
            </p:custDataLst>
          </p:nvPr>
        </p:nvSpPr>
        <p:spPr/>
        <p:txBody>
          <a:bodyPr/>
          <a:lstStyle/>
          <a:p>
            <a:endParaRPr lang="zh-CN" altLang="en-US"/>
          </a:p>
        </p:txBody>
      </p:sp>
      <p:sp>
        <p:nvSpPr>
          <p:cNvPr id="6" name="灯片编号占位符 5"/>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p:custDataLst>
              <p:tags r:id="rId2"/>
            </p:custDataLst>
          </p:nvPr>
        </p:nvPicPr>
        <p:blipFill>
          <a:blip r:embed="rId1"/>
          <a:srcRect t="-1"/>
          <a:stretch>
            <a:fillRect/>
          </a:stretch>
        </p:blipFill>
        <p:spPr>
          <a:xfrm rot="204530">
            <a:off x="3903825" y="423981"/>
            <a:ext cx="4384348" cy="3991511"/>
          </a:xfrm>
          <a:prstGeom prst="rect">
            <a:avLst/>
          </a:prstGeom>
        </p:spPr>
      </p:pic>
      <p:sp>
        <p:nvSpPr>
          <p:cNvPr id="2" name="标题 1"/>
          <p:cNvSpPr>
            <a:spLocks noGrp="1"/>
          </p:cNvSpPr>
          <p:nvPr>
            <p:ph type="title" hasCustomPrompt="1"/>
            <p:custDataLst>
              <p:tags r:id="rId3"/>
            </p:custDataLst>
          </p:nvPr>
        </p:nvSpPr>
        <p:spPr>
          <a:xfrm>
            <a:off x="2584473" y="5145754"/>
            <a:ext cx="7221600" cy="601200"/>
          </a:xfrm>
        </p:spPr>
        <p:txBody>
          <a:bodyPr lIns="90000" tIns="46800" rIns="90000" bIns="0" anchor="b" anchorCtr="0">
            <a:normAutofit/>
          </a:bodyPr>
          <a:lstStyle>
            <a:lvl1pPr algn="ctr">
              <a:defRPr sz="3200" u="none" strike="noStrike" kern="1200" cap="none" spc="300" normalizeH="0" baseline="0">
                <a:solidFill>
                  <a:schemeClr val="accent1"/>
                </a:solidFill>
                <a:uFillTx/>
                <a:latin typeface="Arial" pitchFamily="34" charset="0"/>
                <a:ea typeface="汉仪旗黑-85S" panose="00020600040101010101" pitchFamily="18" charset="-122"/>
              </a:defRPr>
            </a:lvl1pPr>
          </a:lstStyle>
          <a:p>
            <a:r>
              <a:rPr lang="zh-CN" altLang="en-US"/>
              <a:t>单击此处编辑标题</a:t>
            </a:r>
            <a:endParaRPr lang="zh-CN" altLang="en-US"/>
          </a:p>
        </p:txBody>
      </p:sp>
      <p:sp>
        <p:nvSpPr>
          <p:cNvPr id="3" name="文本占位符 2"/>
          <p:cNvSpPr>
            <a:spLocks noGrp="1"/>
          </p:cNvSpPr>
          <p:nvPr>
            <p:ph type="body" idx="1"/>
            <p:custDataLst>
              <p:tags r:id="rId4"/>
            </p:custDataLst>
          </p:nvPr>
        </p:nvSpPr>
        <p:spPr>
          <a:xfrm>
            <a:off x="2794611" y="5933892"/>
            <a:ext cx="6801323" cy="334800"/>
          </a:xfrm>
        </p:spPr>
        <p:txBody>
          <a:bodyPr lIns="90000" tIns="0" rIns="90000" bIns="46800" anchor="t">
            <a:normAutofit/>
          </a:bodyPr>
          <a:lstStyle>
            <a:lvl1pPr marL="0" indent="0" algn="ctr" eaLnBrk="1" fontAlgn="auto" latinLnBrk="0" hangingPunct="1">
              <a:lnSpc>
                <a:spcPct val="120000"/>
              </a:lnSpc>
              <a:buNone/>
              <a:defRPr kumimoji="0" lang="zh-CN" altLang="en-US" sz="1500" b="0" i="0" u="none" strike="noStrike" kern="1200" cap="none" spc="15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74295" y="5203190"/>
            <a:ext cx="1464310" cy="1673225"/>
            <a:chOff x="-99" y="4272"/>
            <a:chExt cx="5723" cy="6540"/>
          </a:xfrm>
        </p:grpSpPr>
        <p:pic>
          <p:nvPicPr>
            <p:cNvPr id="12" name="图片 11"/>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4" name="图片 13"/>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7"/>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8"/>
            </p:custDataLst>
          </p:nvPr>
        </p:nvSpPr>
        <p:spPr>
          <a:xfrm>
            <a:off x="6238877" y="952508"/>
            <a:ext cx="5283242" cy="5388907"/>
          </a:xfrm>
        </p:spPr>
        <p:txBody>
          <a:bodyPr>
            <a:normAutofit/>
          </a:bodyPr>
          <a:lstStyle>
            <a:lvl1pPr>
              <a:defRPr sz="1600" u="none" strike="noStrike" kern="1200" cap="none" spc="0" normalizeH="0" baseline="0">
                <a:solidFill>
                  <a:schemeClr val="tx1">
                    <a:lumMod val="85000"/>
                    <a:lumOff val="15000"/>
                  </a:schemeClr>
                </a:solidFill>
                <a:uFillTx/>
                <a:latin typeface="Arial" pitchFamily="34" charset="0"/>
                <a:ea typeface="微软雅黑"/>
              </a:defRPr>
            </a:lvl1pPr>
            <a:lvl2pPr>
              <a:defRPr sz="1600" u="none" strike="noStrike" kern="1200" cap="none" spc="0" normalizeH="0" baseline="0">
                <a:solidFill>
                  <a:schemeClr val="tx1">
                    <a:lumMod val="85000"/>
                    <a:lumOff val="15000"/>
                  </a:schemeClr>
                </a:solidFill>
                <a:uFillTx/>
                <a:latin typeface="Arial" pitchFamily="34" charset="0"/>
                <a:ea typeface="微软雅黑"/>
              </a:defRPr>
            </a:lvl2pPr>
            <a:lvl3pPr>
              <a:defRPr sz="1600" u="none" strike="noStrike" kern="1200" cap="none" spc="0" normalizeH="0" baseline="0">
                <a:solidFill>
                  <a:schemeClr val="tx1">
                    <a:lumMod val="85000"/>
                    <a:lumOff val="15000"/>
                  </a:schemeClr>
                </a:solidFill>
                <a:uFillTx/>
                <a:latin typeface="Arial" pitchFamily="34" charset="0"/>
                <a:ea typeface="微软雅黑"/>
              </a:defRPr>
            </a:lvl3pPr>
            <a:lvl4pPr>
              <a:defRPr sz="1600" u="none" strike="noStrike" kern="1200" cap="none" spc="0" normalizeH="0" baseline="0">
                <a:solidFill>
                  <a:schemeClr val="tx1">
                    <a:lumMod val="85000"/>
                    <a:lumOff val="15000"/>
                  </a:schemeClr>
                </a:solidFill>
                <a:uFillTx/>
                <a:latin typeface="Arial" pitchFamily="34" charset="0"/>
                <a:ea typeface="微软雅黑"/>
              </a:defRPr>
            </a:lvl4pPr>
            <a:lvl5pPr>
              <a:defRPr sz="1600"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74295" y="5203190"/>
            <a:ext cx="1464310" cy="1673225"/>
            <a:chOff x="-99" y="4272"/>
            <a:chExt cx="5723" cy="6540"/>
          </a:xfrm>
        </p:grpSpPr>
        <p:pic>
          <p:nvPicPr>
            <p:cNvPr id="14" name="图片 13"/>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15" name="图片 14"/>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7"/>
            </p:custDataLst>
          </p:nvPr>
        </p:nvSpPr>
        <p:spPr>
          <a:xfrm>
            <a:off x="669930" y="952508"/>
            <a:ext cx="5283242" cy="381003"/>
          </a:xfrm>
        </p:spPr>
        <p:txBody>
          <a:bodyPr lIns="101600" tIns="38100" rIns="76200" bIns="38100" anchor="t" anchorCtr="0">
            <a:noAutofit/>
          </a:bodyPr>
          <a:lstStyle>
            <a:lvl1pPr marL="0" indent="0" eaLnBrk="1" fontAlgn="auto" latinLnBrk="0" hangingPunct="1">
              <a:lnSpc>
                <a:spcPct val="100000"/>
              </a:lnSpc>
              <a:spcAft>
                <a:spcPct val="0"/>
              </a:spcAft>
              <a:buNone/>
              <a:defRPr sz="2000" b="0" u="none" strike="noStrike" kern="1200" cap="none" spc="0" normalizeH="0" baseline="0">
                <a:solidFill>
                  <a:schemeClr val="tx1">
                    <a:lumMod val="85000"/>
                    <a:lumOff val="15000"/>
                  </a:schemeClr>
                </a:solidFill>
                <a:uFillTx/>
                <a:latin typeface="Arial" pitchFamily="34" charset="0"/>
                <a:ea typeface="微软雅黑"/>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8"/>
            </p:custDataLst>
          </p:nvPr>
        </p:nvSpPr>
        <p:spPr>
          <a:xfrm>
            <a:off x="669925" y="1406525"/>
            <a:ext cx="5283200"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9"/>
            </p:custDataLst>
          </p:nvPr>
        </p:nvSpPr>
        <p:spPr>
          <a:xfrm>
            <a:off x="6235750" y="952508"/>
            <a:ext cx="5283242" cy="381003"/>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0"/>
            </p:custDataLst>
          </p:nvPr>
        </p:nvSpPr>
        <p:spPr>
          <a:xfrm>
            <a:off x="6235750" y="1406525"/>
            <a:ext cx="5283242" cy="4934752"/>
          </a:xfrm>
        </p:spPr>
        <p:txBody>
          <a:bodyPr vert="horz" lIns="101600" tIns="0" rIns="82550" bIns="0" rtlCol="0">
            <a:no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1"/>
            </p:custDataLst>
          </p:nvPr>
        </p:nvSpPr>
        <p:spPr/>
        <p:txBody>
          <a:body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2"/>
            </p:custDataLst>
          </p:nvPr>
        </p:nvSpPr>
        <p:spPr/>
        <p:txBody>
          <a:bodyPr/>
          <a:lstStyle/>
          <a:p>
            <a:endParaRPr lang="zh-CN" altLang="en-US"/>
          </a:p>
        </p:txBody>
      </p:sp>
      <p:sp>
        <p:nvSpPr>
          <p:cNvPr id="9" name="灯片编号占位符 8"/>
          <p:cNvSpPr>
            <a:spLocks noGrp="1"/>
          </p:cNvSpPr>
          <p:nvPr>
            <p:ph type="sldNum" sz="quarter" idx="12"/>
            <p:custDataLst>
              <p:tags r:id="rId1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lt2"/>
        </a:solidFill>
        <a:effectLst/>
      </p:bgPr>
    </p:bg>
    <p:spTree>
      <p:nvGrpSpPr>
        <p:cNvPr id="1" name=""/>
        <p:cNvGrpSpPr/>
        <p:nvPr/>
      </p:nvGrpSpPr>
      <p:grpSpPr>
        <a:xfrm>
          <a:off x="0" y="0"/>
          <a:ext cx="0" cy="0"/>
        </a:xfrm>
      </p:grpSpPr>
      <p:grpSp>
        <p:nvGrpSpPr>
          <p:cNvPr id="6" name="组合 5"/>
          <p:cNvGrpSpPr/>
          <p:nvPr userDrawn="1">
            <p:custDataLst>
              <p:tags r:id="rId1"/>
            </p:custDataLst>
          </p:nvPr>
        </p:nvGrpSpPr>
        <p:grpSpPr>
          <a:xfrm>
            <a:off x="45584" y="0"/>
            <a:ext cx="12146416" cy="6858001"/>
            <a:chOff x="45584" y="0"/>
            <a:chExt cx="12146416" cy="6858001"/>
          </a:xfrm>
        </p:grpSpPr>
        <p:grpSp>
          <p:nvGrpSpPr>
            <p:cNvPr id="9" name="组合 8"/>
            <p:cNvGrpSpPr/>
            <p:nvPr userDrawn="1">
              <p:custDataLst>
                <p:tags r:id="rId2"/>
              </p:custDataLst>
            </p:nvPr>
          </p:nvGrpSpPr>
          <p:grpSpPr>
            <a:xfrm>
              <a:off x="45584" y="4391343"/>
              <a:ext cx="893743" cy="2466658"/>
              <a:chOff x="-2041" y="4391343"/>
              <a:chExt cx="893743" cy="2466658"/>
            </a:xfrm>
          </p:grpSpPr>
          <p:pic>
            <p:nvPicPr>
              <p:cNvPr id="10" name="图片 9"/>
              <p:cNvPicPr>
                <a:picLocks noChangeAspect="1"/>
              </p:cNvPicPr>
              <p:nvPr>
                <p:custDataLst>
                  <p:tags r:id="rId4"/>
                </p:custDataLst>
              </p:nvPr>
            </p:nvPicPr>
            <p:blipFill>
              <a:blip r:embed="rId3"/>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stretch>
              <a:fillRect/>
            </a:stretch>
          </p:blipFill>
          <p:spPr>
            <a:xfrm flipH="1" flipV="1">
              <a:off x="11261476" y="0"/>
              <a:ext cx="930524" cy="1238250"/>
            </a:xfrm>
            <a:prstGeom prst="rect">
              <a:avLst/>
            </a:prstGeom>
          </p:spPr>
        </p:pic>
      </p:grpSp>
      <p:sp>
        <p:nvSpPr>
          <p:cNvPr id="2" name="标题 1"/>
          <p:cNvSpPr>
            <a:spLocks noGrp="1"/>
          </p:cNvSpPr>
          <p:nvPr>
            <p:ph type="title"/>
            <p:custDataLst>
              <p:tags r:id="rId9"/>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grpSp>
        <p:nvGrpSpPr>
          <p:cNvPr id="13" name="组合 12"/>
          <p:cNvGrpSpPr/>
          <p:nvPr userDrawn="1">
            <p:custDataLst>
              <p:tags r:id="rId1"/>
            </p:custDataLst>
          </p:nvPr>
        </p:nvGrpSpPr>
        <p:grpSpPr>
          <a:xfrm>
            <a:off x="-62865" y="5474335"/>
            <a:ext cx="1217295" cy="1391285"/>
            <a:chOff x="-99" y="4272"/>
            <a:chExt cx="5723" cy="6540"/>
          </a:xfrm>
        </p:grpSpPr>
        <p:pic>
          <p:nvPicPr>
            <p:cNvPr id="8" name="图片 7"/>
            <p:cNvPicPr>
              <a:picLocks noChangeAspect="1"/>
            </p:cNvPicPr>
            <p:nvPr userDrawn="1">
              <p:custDataLst>
                <p:tags r:id="rId3"/>
              </p:custDataLst>
            </p:nvPr>
          </p:nvPicPr>
          <p:blipFill>
            <a:blip r:embed="rId2"/>
            <a:stretch>
              <a:fillRect/>
            </a:stretch>
          </p:blipFill>
          <p:spPr>
            <a:xfrm>
              <a:off x="-99" y="4272"/>
              <a:ext cx="3720" cy="6541"/>
            </a:xfrm>
            <a:prstGeom prst="rect">
              <a:avLst/>
            </a:prstGeom>
          </p:spPr>
        </p:pic>
        <p:pic>
          <p:nvPicPr>
            <p:cNvPr id="9" name="图片 8"/>
            <p:cNvPicPr>
              <a:picLocks noChangeAspect="1"/>
            </p:cNvPicPr>
            <p:nvPr userDrawn="1">
              <p:custDataLst>
                <p:tags r:id="rId5"/>
              </p:custDataLst>
            </p:nvPr>
          </p:nvPicPr>
          <p:blipFill>
            <a:blip r:embed="rId4"/>
            <a:stretch>
              <a:fillRect/>
            </a:stretch>
          </p:blipFill>
          <p:spPr>
            <a:xfrm>
              <a:off x="1280" y="7730"/>
              <a:ext cx="4344" cy="3060"/>
            </a:xfrm>
            <a:prstGeom prst="rect">
              <a:avLst/>
            </a:prstGeom>
          </p:spPr>
        </p:pic>
      </p:grpSp>
      <p:sp>
        <p:nvSpPr>
          <p:cNvPr id="2" name="标题 1"/>
          <p:cNvSpPr>
            <a:spLocks noGrp="1"/>
          </p:cNvSpPr>
          <p:nvPr>
            <p:ph type="title"/>
            <p:custDataLst>
              <p:tags r:id="rId6"/>
            </p:custDataLst>
          </p:nvPr>
        </p:nvSpPr>
        <p:spPr>
          <a:xfrm>
            <a:off x="669930" y="443234"/>
            <a:ext cx="10852237"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7"/>
            </p:custDataLst>
          </p:nvPr>
        </p:nvSpPr>
        <p:spPr>
          <a:xfrm>
            <a:off x="669930" y="952508"/>
            <a:ext cx="528324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8"/>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0" normalizeH="0" baseline="0" noProof="1">
                <a:solidFill>
                  <a:schemeClr val="tx1">
                    <a:lumMod val="85000"/>
                    <a:lumOff val="15000"/>
                  </a:schemeClr>
                </a:solidFill>
                <a:uFillTx/>
                <a:latin typeface="Arial" pitchFamily="34" charset="0"/>
                <a:ea typeface="微软雅黑"/>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9"/>
            </p:custDataLst>
          </p:nvPr>
        </p:nvSpPr>
        <p:spPr/>
        <p:txBody>
          <a:body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0"/>
            </p:custDataLst>
          </p:nvPr>
        </p:nvSpPr>
        <p:spPr/>
        <p:txBody>
          <a:bodyPr/>
          <a:lstStyle/>
          <a:p>
            <a:endParaRPr lang="zh-CN" altLang="en-US"/>
          </a:p>
        </p:txBody>
      </p:sp>
      <p:sp>
        <p:nvSpPr>
          <p:cNvPr id="7" name="灯片编号占位符 6"/>
          <p:cNvSpPr>
            <a:spLocks noGrp="1"/>
          </p:cNvSpPr>
          <p:nvPr>
            <p:ph type="sldNum" sz="quarter" idx="12"/>
            <p:custDataLst>
              <p:tags r:id="rId11"/>
            </p:custDataLst>
          </p:nvPr>
        </p:nvSpPr>
        <p:spPr/>
        <p:txBody>
          <a:body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1" name="组合 10"/>
          <p:cNvGrpSpPr/>
          <p:nvPr userDrawn="1">
            <p:custDataLst>
              <p:tags r:id="rId1"/>
            </p:custDataLst>
          </p:nvPr>
        </p:nvGrpSpPr>
        <p:grpSpPr>
          <a:xfrm>
            <a:off x="292800" y="304200"/>
            <a:ext cx="11900700" cy="6590545"/>
            <a:chOff x="292800" y="304200"/>
            <a:chExt cx="11900700" cy="6590545"/>
          </a:xfrm>
        </p:grpSpPr>
        <p:sp>
          <p:nvSpPr>
            <p:cNvPr id="12" name="矩形 11"/>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3" name="组合 12"/>
            <p:cNvGrpSpPr/>
            <p:nvPr userDrawn="1">
              <p:custDataLst>
                <p:tags r:id="rId3"/>
              </p:custDataLst>
            </p:nvPr>
          </p:nvGrpSpPr>
          <p:grpSpPr>
            <a:xfrm>
              <a:off x="11126700" y="4668778"/>
              <a:ext cx="1066800" cy="2225967"/>
              <a:chOff x="11126700" y="4668778"/>
              <a:chExt cx="1066800" cy="2225967"/>
            </a:xfrm>
          </p:grpSpPr>
          <p:pic>
            <p:nvPicPr>
              <p:cNvPr id="14" name="图片 13"/>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5" name="图片 14"/>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2" name="竖排标题 1"/>
          <p:cNvSpPr>
            <a:spLocks noGrp="1"/>
          </p:cNvSpPr>
          <p:nvPr>
            <p:ph type="title" orient="vert"/>
            <p:custDataLst>
              <p:tags r:id="rId8"/>
            </p:custDataLst>
          </p:nvPr>
        </p:nvSpPr>
        <p:spPr>
          <a:xfrm>
            <a:off x="10571135" y="952508"/>
            <a:ext cx="950984" cy="5388907"/>
          </a:xfrm>
        </p:spPr>
        <p:txBody>
          <a:bodyPr vert="eaVert" lIns="101600" tIns="38100" rIns="76200" bIns="38100" rtlCol="0" anchor="ctr" anchorCtr="0">
            <a:norm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0" normalizeH="0" baseline="0" noProof="1">
                <a:solidFill>
                  <a:schemeClr val="tx1">
                    <a:lumMod val="85000"/>
                    <a:lumOff val="15000"/>
                  </a:schemeClr>
                </a:solidFill>
                <a:uFillTx/>
                <a:latin typeface="Arial" pitchFamily="34" charset="0"/>
                <a:ea typeface="微软雅黑"/>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9"/>
            </p:custDataLst>
          </p:nvPr>
        </p:nvSpPr>
        <p:spPr>
          <a:xfrm>
            <a:off x="669925" y="952500"/>
            <a:ext cx="9828101" cy="5388907"/>
          </a:xfrm>
        </p:spPr>
        <p:txBody>
          <a:bodyPr vert="eaVert">
            <a:normAutofit/>
          </a:bodyPr>
          <a:lstStyle>
            <a:lvl1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1pPr>
            <a:lvl2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2pPr>
            <a:lvl3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3pPr>
            <a:lvl4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4pPr>
            <a:lvl5pPr indent="0" eaLnBrk="1" fontAlgn="auto" latinLnBrk="0" hangingPunct="1">
              <a:defRPr u="none" strike="noStrike" kern="1200" cap="none" spc="0" normalizeH="0" baseline="0">
                <a:solidFill>
                  <a:schemeClr val="tx1">
                    <a:lumMod val="85000"/>
                    <a:lumOff val="15000"/>
                  </a:schemeClr>
                </a:solidFill>
                <a:uFillTx/>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p:txBody>
          <a:bodyPr/>
          <a:lstStyle/>
          <a:p>
            <a:endParaRPr lang="zh-CN" altLang="en-US"/>
          </a:p>
        </p:txBody>
      </p:sp>
      <p:sp>
        <p:nvSpPr>
          <p:cNvPr id="6" name="灯片编号占位符 5"/>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9" name="组合 8"/>
          <p:cNvGrpSpPr/>
          <p:nvPr userDrawn="1">
            <p:custDataLst>
              <p:tags r:id="rId1"/>
            </p:custDataLst>
          </p:nvPr>
        </p:nvGrpSpPr>
        <p:grpSpPr>
          <a:xfrm>
            <a:off x="292800" y="304200"/>
            <a:ext cx="11900700" cy="6590545"/>
            <a:chOff x="292800" y="304200"/>
            <a:chExt cx="11900700" cy="6590545"/>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11" name="组合 10"/>
            <p:cNvGrpSpPr/>
            <p:nvPr userDrawn="1">
              <p:custDataLst>
                <p:tags r:id="rId3"/>
              </p:custDataLst>
            </p:nvPr>
          </p:nvGrpSpPr>
          <p:grpSpPr>
            <a:xfrm>
              <a:off x="11126700" y="4668778"/>
              <a:ext cx="1066800" cy="2225967"/>
              <a:chOff x="11126700" y="4668778"/>
              <a:chExt cx="1066800" cy="2225967"/>
            </a:xfrm>
          </p:grpSpPr>
          <p:pic>
            <p:nvPicPr>
              <p:cNvPr id="12" name="图片 11"/>
              <p:cNvPicPr>
                <a:picLocks noChangeAspect="1"/>
              </p:cNvPicPr>
              <p:nvPr>
                <p:custDataLst>
                  <p:tags r:id="rId5"/>
                </p:custDataLst>
              </p:nvPr>
            </p:nvPicPr>
            <p:blipFill>
              <a:blip r:embed="rId4"/>
              <a:stretch>
                <a:fillRect/>
              </a:stretch>
            </p:blipFill>
            <p:spPr>
              <a:xfrm flipH="1">
                <a:off x="11126700" y="5739503"/>
                <a:ext cx="1066800" cy="1125388"/>
              </a:xfrm>
              <a:prstGeom prst="rect">
                <a:avLst/>
              </a:prstGeom>
            </p:spPr>
          </p:pic>
          <p:pic>
            <p:nvPicPr>
              <p:cNvPr id="13" name="图片 12"/>
              <p:cNvPicPr>
                <a:picLocks noChangeAspect="1"/>
              </p:cNvPicPr>
              <p:nvPr>
                <p:custDataLst>
                  <p:tags r:id="rId7"/>
                </p:custDataLst>
              </p:nvPr>
            </p:nvPicPr>
            <p:blipFill>
              <a:blip r:embed="rId6">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grpSp>
      <p:sp>
        <p:nvSpPr>
          <p:cNvPr id="3" name="日期占位符 2"/>
          <p:cNvSpPr>
            <a:spLocks noGrp="1"/>
          </p:cNvSpPr>
          <p:nvPr>
            <p:ph type="dt" sz="half" idx="10"/>
            <p:custDataLst>
              <p:tags r:id="rId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p>
            <a:endParaRPr lang="zh-CN" altLang="en-US"/>
          </a:p>
        </p:txBody>
      </p:sp>
      <p:sp>
        <p:nvSpPr>
          <p:cNvPr id="5" name="灯片编号占位符 4"/>
          <p:cNvSpPr>
            <a:spLocks noGrp="1"/>
          </p:cNvSpPr>
          <p:nvPr>
            <p:ph type="sldNum" sz="quarter" idx="12"/>
            <p:custDataLst>
              <p:tags r:id="rId10"/>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1"/>
            </p:custDataLst>
          </p:nvPr>
        </p:nvSpPr>
        <p:spPr>
          <a:xfrm>
            <a:off x="669930" y="952508"/>
            <a:ext cx="10852237" cy="5388907"/>
          </a:xfrm>
        </p:spPr>
        <p:txBody>
          <a:bodyPr/>
          <a:lstStyle>
            <a:lvl1pPr>
              <a:defRPr u="none" strike="noStrike" kern="1200" cap="none" spc="0" normalizeH="0" baseline="0">
                <a:solidFill>
                  <a:schemeClr val="tx1">
                    <a:lumMod val="85000"/>
                    <a:lumOff val="15000"/>
                  </a:schemeClr>
                </a:solidFill>
                <a:uFillTx/>
                <a:latin typeface="Arial" pitchFamily="34" charset="0"/>
              </a:defRPr>
            </a:lvl1pPr>
            <a:lvl2pPr>
              <a:defRPr u="none" strike="noStrike" kern="1200" cap="none" spc="0" normalizeH="0" baseline="0">
                <a:solidFill>
                  <a:schemeClr val="tx1">
                    <a:lumMod val="85000"/>
                    <a:lumOff val="15000"/>
                  </a:schemeClr>
                </a:solidFill>
                <a:uFillTx/>
                <a:latin typeface="Arial" pitchFamily="34" charset="0"/>
              </a:defRPr>
            </a:lvl2pPr>
            <a:lvl3pPr>
              <a:defRPr u="none" strike="noStrike" kern="1200" cap="none" spc="0" normalizeH="0" baseline="0">
                <a:solidFill>
                  <a:schemeClr val="tx1">
                    <a:lumMod val="85000"/>
                    <a:lumOff val="15000"/>
                  </a:schemeClr>
                </a:solidFill>
                <a:uFillTx/>
                <a:latin typeface="Arial" pitchFamily="34" charset="0"/>
              </a:defRPr>
            </a:lvl3pPr>
            <a:lvl4pPr>
              <a:defRPr u="none" strike="noStrike" kern="1200" cap="none" spc="0" normalizeH="0" baseline="0">
                <a:solidFill>
                  <a:schemeClr val="tx1">
                    <a:lumMod val="85000"/>
                    <a:lumOff val="15000"/>
                  </a:schemeClr>
                </a:solidFill>
                <a:uFillTx/>
                <a:latin typeface="Arial" pitchFamily="34" charset="0"/>
              </a:defRPr>
            </a:lvl4pPr>
            <a:lvl5pPr>
              <a:defRPr u="none" strike="noStrike" kern="1200" cap="none" spc="0" normalizeH="0" baseline="0">
                <a:solidFill>
                  <a:schemeClr val="tx1">
                    <a:lumMod val="85000"/>
                    <a:lumOff val="15000"/>
                  </a:schemeClr>
                </a:solidFill>
                <a:uFillTx/>
                <a:latin typeface="Arial" pitchFamily="34" charset="0"/>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spTree>
      <p:nvGrpSpPr>
        <p:cNvPr id="1" name=""/>
        <p:cNvGrpSpPr/>
        <p:nvPr/>
      </p:nvGrpSpPr>
      <p:grpSpPr>
        <a:xfrm>
          <a:off x="0" y="0"/>
          <a:ext cx="0" cy="0"/>
        </a:xfrm>
      </p:grpSpPr>
      <p:pic>
        <p:nvPicPr>
          <p:cNvPr id="6" name="图片 5"/>
          <p:cNvPicPr>
            <a:picLocks noChangeAspect="1"/>
          </p:cNvPicPr>
          <p:nvPr>
            <p:custDataLst>
              <p:tags r:id="rId2"/>
            </p:custDataLst>
          </p:nvPr>
        </p:nvPicPr>
        <p:blipFill>
          <a:blip r:embed="rId1"/>
          <a:stretch>
            <a:fillRect/>
          </a:stretch>
        </p:blipFill>
        <p:spPr>
          <a:xfrm rot="12021009">
            <a:off x="9598540" y="-71780"/>
            <a:ext cx="2432128" cy="3178328"/>
          </a:xfrm>
          <a:prstGeom prst="rect">
            <a:avLst/>
          </a:prstGeom>
        </p:spPr>
      </p:pic>
      <p:pic>
        <p:nvPicPr>
          <p:cNvPr id="7" name="图片 6"/>
          <p:cNvPicPr>
            <a:picLocks noChangeAspect="1"/>
          </p:cNvPicPr>
          <p:nvPr>
            <p:custDataLst>
              <p:tags r:id="rId4"/>
            </p:custDataLst>
          </p:nvPr>
        </p:nvPicPr>
        <p:blipFill>
          <a:blip r:embed="rId3"/>
          <a:stretch>
            <a:fillRect/>
          </a:stretch>
        </p:blipFill>
        <p:spPr>
          <a:xfrm>
            <a:off x="-932154" y="2711868"/>
            <a:ext cx="3666810" cy="4153389"/>
          </a:xfrm>
          <a:prstGeom prst="rect">
            <a:avLst/>
          </a:prstGeom>
        </p:spPr>
      </p:pic>
      <p:pic>
        <p:nvPicPr>
          <p:cNvPr id="8" name="图片 7"/>
          <p:cNvPicPr>
            <a:picLocks noChangeAspect="1"/>
          </p:cNvPicPr>
          <p:nvPr>
            <p:custDataLst>
              <p:tags r:id="rId6"/>
            </p:custDataLst>
          </p:nvPr>
        </p:nvPicPr>
        <p:blipFill>
          <a:blip r:embed="rId5"/>
          <a:stretch>
            <a:fillRect/>
          </a:stretch>
        </p:blipFill>
        <p:spPr>
          <a:xfrm>
            <a:off x="1248607" y="4907811"/>
            <a:ext cx="2758453" cy="1942932"/>
          </a:xfrm>
          <a:prstGeom prst="rect">
            <a:avLst/>
          </a:prstGeom>
        </p:spPr>
      </p:pic>
      <p:pic>
        <p:nvPicPr>
          <p:cNvPr id="9" name="图片 8"/>
          <p:cNvPicPr>
            <a:picLocks noChangeAspect="1"/>
          </p:cNvPicPr>
          <p:nvPr>
            <p:custDataLst>
              <p:tags r:id="rId8"/>
            </p:custDataLst>
          </p:nvPr>
        </p:nvPicPr>
        <p:blipFill>
          <a:blip r:embed="rId7"/>
          <a:stretch>
            <a:fillRect/>
          </a:stretch>
        </p:blipFill>
        <p:spPr>
          <a:xfrm flipH="1">
            <a:off x="9121798" y="5133783"/>
            <a:ext cx="2112707" cy="1730568"/>
          </a:xfrm>
          <a:prstGeom prst="rect">
            <a:avLst/>
          </a:prstGeom>
        </p:spPr>
      </p:pic>
      <p:pic>
        <p:nvPicPr>
          <p:cNvPr id="10" name="图片 9"/>
          <p:cNvPicPr>
            <a:picLocks noChangeAspect="1"/>
          </p:cNvPicPr>
          <p:nvPr>
            <p:custDataLst>
              <p:tags r:id="rId10"/>
            </p:custDataLst>
          </p:nvPr>
        </p:nvPicPr>
        <p:blipFill>
          <a:blip r:embed="rId9"/>
          <a:stretch>
            <a:fillRect/>
          </a:stretch>
        </p:blipFill>
        <p:spPr>
          <a:xfrm flipH="1">
            <a:off x="7014856" y="4977108"/>
            <a:ext cx="2218491" cy="1888150"/>
          </a:xfrm>
          <a:prstGeom prst="rect">
            <a:avLst/>
          </a:prstGeom>
        </p:spPr>
      </p:pic>
      <p:pic>
        <p:nvPicPr>
          <p:cNvPr id="11" name="图片 10"/>
          <p:cNvPicPr>
            <a:picLocks noChangeAspect="1"/>
          </p:cNvPicPr>
          <p:nvPr>
            <p:custDataLst>
              <p:tags r:id="rId12"/>
            </p:custDataLst>
          </p:nvPr>
        </p:nvPicPr>
        <p:blipFill>
          <a:blip r:embed="rId11"/>
          <a:stretch>
            <a:fillRect/>
          </a:stretch>
        </p:blipFill>
        <p:spPr>
          <a:xfrm>
            <a:off x="3457131" y="4330731"/>
            <a:ext cx="1485156" cy="2527270"/>
          </a:xfrm>
          <a:prstGeom prst="rect">
            <a:avLst/>
          </a:prstGeom>
        </p:spPr>
      </p:pic>
      <p:pic>
        <p:nvPicPr>
          <p:cNvPr id="12" name="图片 11"/>
          <p:cNvPicPr>
            <a:picLocks noChangeAspect="1"/>
          </p:cNvPicPr>
          <p:nvPr>
            <p:custDataLst>
              <p:tags r:id="rId14"/>
            </p:custDataLst>
          </p:nvPr>
        </p:nvPicPr>
        <p:blipFill>
          <a:blip r:embed="rId13"/>
          <a:stretch>
            <a:fillRect/>
          </a:stretch>
        </p:blipFill>
        <p:spPr>
          <a:xfrm>
            <a:off x="10957880" y="4442773"/>
            <a:ext cx="1038995" cy="2415228"/>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rot="21018951">
            <a:off x="5494341" y="5533781"/>
            <a:ext cx="1303004" cy="1351408"/>
          </a:xfrm>
          <a:prstGeom prst="rect">
            <a:avLst/>
          </a:prstGeom>
        </p:spPr>
      </p:pic>
      <p:sp>
        <p:nvSpPr>
          <p:cNvPr id="2" name="标题 1"/>
          <p:cNvSpPr>
            <a:spLocks noGrp="1"/>
          </p:cNvSpPr>
          <p:nvPr>
            <p:ph type="title" hasCustomPrompt="1"/>
            <p:custDataLst>
              <p:tags r:id="rId17"/>
            </p:custDataLst>
          </p:nvPr>
        </p:nvSpPr>
        <p:spPr>
          <a:xfrm>
            <a:off x="4007060" y="1942269"/>
            <a:ext cx="4046400" cy="1170000"/>
          </a:xfrm>
        </p:spPr>
        <p:txBody>
          <a:bodyPr vert="horz" lIns="90000" tIns="46800" rIns="90000" bIns="46800" rtlCol="0" anchor="b" anchorCtr="0">
            <a:normAutofit/>
          </a:bodyPr>
          <a:lstStyle>
            <a:lvl1pPr marL="0" marR="0" algn="ctr" defTabSz="914400" rtl="0" eaLnBrk="1" fontAlgn="auto" latinLnBrk="0" hangingPunct="1">
              <a:lnSpc>
                <a:spcPct val="100000"/>
              </a:lnSpc>
              <a:buNone/>
              <a:defRPr kumimoji="0" lang="zh-CN" altLang="en-US" sz="6300" b="1" i="0" u="none" strike="noStrike" kern="1200" cap="none" spc="600" normalizeH="0" baseline="0" noProof="1">
                <a:solidFill>
                  <a:schemeClr val="accent1"/>
                </a:solidFill>
                <a:uFillTx/>
                <a:latin typeface="Arial" pitchFamily="34" charset="0"/>
                <a:ea typeface="汉仪旗黑-85S" panose="00020600040101010101" pitchFamily="18" charset="-122"/>
                <a:cs typeface="+mj-cs"/>
                <a:sym typeface="+mn-ea"/>
              </a:defRPr>
            </a:lvl1pPr>
          </a:lstStyle>
          <a:p>
            <a:pPr lvl="0"/>
            <a:r>
              <a:rPr>
                <a:sym typeface="+mn-ea"/>
              </a:rPr>
              <a:t>编辑标题</a:t>
            </a:r>
            <a:endParaRPr>
              <a:sym typeface="+mn-ea"/>
            </a:endParaRPr>
          </a:p>
        </p:txBody>
      </p:sp>
      <p:sp>
        <p:nvSpPr>
          <p:cNvPr id="3" name="日期占位符 2"/>
          <p:cNvSpPr>
            <a:spLocks noGrp="1"/>
          </p:cNvSpPr>
          <p:nvPr>
            <p:ph type="dt" sz="half" idx="10"/>
            <p:custDataLst>
              <p:tags r:id="rId18"/>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9"/>
            </p:custDataLst>
          </p:nvPr>
        </p:nvSpPr>
        <p:spPr/>
        <p:txBody>
          <a:bodyPr/>
          <a:lstStyle/>
          <a:p>
            <a:endParaRPr lang="zh-CN" altLang="en-US"/>
          </a:p>
        </p:txBody>
      </p:sp>
      <p:sp>
        <p:nvSpPr>
          <p:cNvPr id="5" name="灯片编号占位符 4"/>
          <p:cNvSpPr>
            <a:spLocks noGrp="1"/>
          </p:cNvSpPr>
          <p:nvPr>
            <p:ph type="sldNum" sz="quarter" idx="12"/>
            <p:custDataLst>
              <p:tags r:id="rId20"/>
            </p:custDataLst>
          </p:nvPr>
        </p:nvSpPr>
        <p:spPr/>
        <p:txBody>
          <a:bodyPr/>
          <a:lstStyle/>
          <a:p>
            <a:fld id="{49AE70B2-8BF9-45C0-BB95-33D1B9D3A854}" type="slidenum">
              <a:rPr lang="zh-CN" altLang="en-US" smtClean="0"/>
              <a:t/>
            </a:fld>
            <a:endParaRPr lang="zh-CN" altLang="en-US"/>
          </a:p>
        </p:txBody>
      </p:sp>
      <p:sp>
        <p:nvSpPr>
          <p:cNvPr id="15" name="文本占位符 14"/>
          <p:cNvSpPr>
            <a:spLocks noGrp="1"/>
          </p:cNvSpPr>
          <p:nvPr>
            <p:ph type="body" sz="quarter" idx="13" hasCustomPrompt="1"/>
            <p:custDataLst>
              <p:tags r:id="rId21"/>
            </p:custDataLst>
          </p:nvPr>
        </p:nvSpPr>
        <p:spPr>
          <a:xfrm>
            <a:off x="3997319" y="3320783"/>
            <a:ext cx="4046400" cy="436406"/>
          </a:xfrm>
        </p:spPr>
        <p:txBody>
          <a:bodyPr/>
          <a:lstStyle>
            <a:lvl1pPr marL="0" indent="0" algn="dist">
              <a:buNone/>
              <a:defRPr/>
            </a:lvl1pPr>
          </a:lstStyle>
          <a:p>
            <a:pPr lvl="0"/>
            <a:r>
              <a:rPr lang="zh-CN" altLang="en-US"/>
              <a:t>编辑标题</a:t>
            </a:r>
            <a:endParaRPr lang="zh-CN" altLang="en-US"/>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bg2"/>
        </a:solidFill>
        <a:effectLst/>
      </p:bgPr>
    </p:bg>
    <p:spTree>
      <p:nvGrpSpPr>
        <p:cNvPr id="1" name=""/>
        <p:cNvGrpSpPr/>
        <p:nvPr/>
      </p:nvGrpSpPr>
      <p:grpSpPr>
        <a:xfrm>
          <a:off x="0" y="0"/>
          <a:ext cx="0" cy="0"/>
        </a:xfrm>
      </p:grpSpPr>
      <p:pic>
        <p:nvPicPr>
          <p:cNvPr id="6" name="图片 5"/>
          <p:cNvPicPr>
            <a:picLocks noChangeAspect="1"/>
          </p:cNvPicPr>
          <p:nvPr userDrawn="1">
            <p:custDataLst>
              <p:tags r:id="rId2"/>
            </p:custDataLst>
          </p:nvPr>
        </p:nvPicPr>
        <p:blipFill>
          <a:blip r:embed="rId1"/>
          <a:stretch>
            <a:fillRect/>
          </a:stretch>
        </p:blipFill>
        <p:spPr>
          <a:xfrm rot="16635317" flipH="1">
            <a:off x="11172190" y="-154940"/>
            <a:ext cx="1035050" cy="881380"/>
          </a:xfrm>
          <a:prstGeom prst="rect">
            <a:avLst/>
          </a:prstGeom>
        </p:spPr>
      </p:pic>
      <p:grpSp>
        <p:nvGrpSpPr>
          <p:cNvPr id="7" name="组合 6"/>
          <p:cNvGrpSpPr/>
          <p:nvPr userDrawn="1">
            <p:custDataLst>
              <p:tags r:id="rId3"/>
            </p:custDataLst>
          </p:nvPr>
        </p:nvGrpSpPr>
        <p:grpSpPr>
          <a:xfrm>
            <a:off x="0" y="4886325"/>
            <a:ext cx="712470" cy="1971675"/>
            <a:chOff x="0" y="4391345"/>
            <a:chExt cx="891702" cy="2466656"/>
          </a:xfrm>
        </p:grpSpPr>
        <p:pic>
          <p:nvPicPr>
            <p:cNvPr id="8" name="图片 7"/>
            <p:cNvPicPr>
              <a:picLocks noChangeAspect="1"/>
            </p:cNvPicPr>
            <p:nvPr>
              <p:custDataLst>
                <p:tags r:id="rId5"/>
              </p:custDataLst>
            </p:nvPr>
          </p:nvPicPr>
          <p:blipFill>
            <a:blip r:embed="rId4"/>
            <a:stretch>
              <a:fillRect/>
            </a:stretch>
          </p:blipFill>
          <p:spPr>
            <a:xfrm>
              <a:off x="0" y="5917327"/>
              <a:ext cx="891702" cy="940674"/>
            </a:xfrm>
            <a:prstGeom prst="rect">
              <a:avLst/>
            </a:prstGeom>
          </p:spPr>
        </p:pic>
        <p:pic>
          <p:nvPicPr>
            <p:cNvPr id="9" name="图片 8"/>
            <p:cNvPicPr>
              <a:picLocks noChangeAspect="1"/>
            </p:cNvPicPr>
            <p:nvPr>
              <p:custDataLst>
                <p:tags r:id="rId7"/>
              </p:custDataLst>
            </p:nvPr>
          </p:nvPicPr>
          <p:blipFill>
            <a:blip r:embed="rId6"/>
            <a:stretch>
              <a:fillRect/>
            </a:stretch>
          </p:blipFill>
          <p:spPr>
            <a:xfrm rot="1953062" flipH="1">
              <a:off x="67048" y="4391345"/>
              <a:ext cx="757605" cy="2455724"/>
            </a:xfrm>
            <a:prstGeom prst="rect">
              <a:avLst/>
            </a:prstGeom>
          </p:spPr>
        </p:pic>
      </p:grpSp>
      <p:sp>
        <p:nvSpPr>
          <p:cNvPr id="2" name="标题 1"/>
          <p:cNvSpPr>
            <a:spLocks noGrp="1"/>
          </p:cNvSpPr>
          <p:nvPr>
            <p:ph type="title"/>
            <p:custDataLst>
              <p:tags r:id="rId8"/>
            </p:custDataLst>
          </p:nvPr>
        </p:nvSpPr>
        <p:spPr/>
        <p:txBody>
          <a:bodyPr/>
          <a:lstStyle>
            <a:lvl1pPr>
              <a:defRPr u="none" strike="noStrike" kern="1200" cap="none" spc="0" normalizeH="0" baseline="0">
                <a:solidFill>
                  <a:schemeClr val="tx1">
                    <a:lumMod val="85000"/>
                    <a:lumOff val="15000"/>
                  </a:schemeClr>
                </a:solidFill>
                <a:uFillTx/>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p>
            <a:endParaRPr lang="zh-CN" altLang="en-US"/>
          </a:p>
        </p:txBody>
      </p:sp>
      <p:sp>
        <p:nvSpPr>
          <p:cNvPr id="5" name="灯片编号占位符 4"/>
          <p:cNvSpPr>
            <a:spLocks noGrp="1"/>
          </p:cNvSpPr>
          <p:nvPr>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6" name="组合 5"/>
          <p:cNvGrpSpPr/>
          <p:nvPr userDrawn="1">
            <p:custDataLst>
              <p:tags r:id="rId2"/>
            </p:custDataLst>
          </p:nvPr>
        </p:nvGrpSpPr>
        <p:grpSpPr>
          <a:xfrm>
            <a:off x="11126470" y="4668520"/>
            <a:ext cx="1066800" cy="2225675"/>
            <a:chOff x="11126700" y="4668778"/>
            <a:chExt cx="1066800" cy="2225967"/>
          </a:xfrm>
        </p:grpSpPr>
        <p:pic>
          <p:nvPicPr>
            <p:cNvPr id="10" name="图片 9"/>
            <p:cNvPicPr>
              <a:picLocks noChangeAspect="1"/>
            </p:cNvPicPr>
            <p:nvPr>
              <p:custDataLst>
                <p:tags r:id="rId4"/>
              </p:custDataLst>
            </p:nvPr>
          </p:nvPicPr>
          <p:blipFill>
            <a:blip r:embed="rId3"/>
            <a:stretch>
              <a:fillRect/>
            </a:stretch>
          </p:blipFill>
          <p:spPr>
            <a:xfrm flipH="1">
              <a:off x="11126700" y="5739503"/>
              <a:ext cx="1066800" cy="1125388"/>
            </a:xfrm>
            <a:prstGeom prst="rect">
              <a:avLst/>
            </a:prstGeom>
          </p:spPr>
        </p:pic>
        <p:pic>
          <p:nvPicPr>
            <p:cNvPr id="11" name="图片 10"/>
            <p:cNvPicPr>
              <a:picLocks noChangeAspect="1"/>
            </p:cNvPicPr>
            <p:nvPr>
              <p:custDataLst>
                <p:tags r:id="rId6"/>
              </p:custDataLst>
            </p:nvPr>
          </p:nvPicPr>
          <p:blipFill>
            <a:blip r:embed="rId5">
              <a:extLst>
                <a:ext uri="{28A0092B-C50C-407E-A947-70E740481C1C}">
                  <a14:useLocalDpi xmlns:a14="http://schemas.microsoft.com/office/drawing/2010/main" val="0"/>
                </a:ext>
              </a:extLst>
            </a:blip>
            <a:stretch>
              <a:fillRect/>
            </a:stretch>
          </p:blipFill>
          <p:spPr>
            <a:xfrm rot="19646938">
              <a:off x="11486962" y="4668778"/>
              <a:ext cx="606573" cy="2225967"/>
            </a:xfrm>
            <a:prstGeom prst="rect">
              <a:avLst/>
            </a:prstGeom>
          </p:spPr>
        </p:pic>
      </p:grpSp>
      <p:sp>
        <p:nvSpPr>
          <p:cNvPr id="2" name="标题 1"/>
          <p:cNvSpPr>
            <a:spLocks noGrp="1"/>
          </p:cNvSpPr>
          <p:nvPr userDrawn="1">
            <p:ph type="title" hasCustomPrompt="1"/>
            <p:custDataLst>
              <p:tags r:id="rId7"/>
            </p:custDataLst>
          </p:nvPr>
        </p:nvSpPr>
        <p:spPr>
          <a:xfrm>
            <a:off x="1281600" y="1249200"/>
            <a:ext cx="9626400" cy="723600"/>
          </a:xfrm>
        </p:spPr>
        <p:txBody>
          <a:bodyPr anchor="ctr"/>
          <a:lstStyle>
            <a:lvl1pPr>
              <a:defRPr sz="32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单击此处编辑标题</a:t>
            </a:r>
            <a:endParaRPr lang="zh-CN" altLang="en-US"/>
          </a:p>
        </p:txBody>
      </p:sp>
      <p:sp>
        <p:nvSpPr>
          <p:cNvPr id="7" name="内容占位符 6"/>
          <p:cNvSpPr>
            <a:spLocks noGrp="1"/>
          </p:cNvSpPr>
          <p:nvPr userDrawn="1">
            <p:ph sz="quarter" idx="13"/>
            <p:custDataLst>
              <p:tags r:id="rId8"/>
            </p:custDataLst>
          </p:nvPr>
        </p:nvSpPr>
        <p:spPr>
          <a:xfrm>
            <a:off x="1281113" y="2163600"/>
            <a:ext cx="9626600" cy="3445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userDrawn="1">
            <p:ph type="dt" sz="half" idx="10"/>
            <p:custDataLst>
              <p:tags r:id="rId9"/>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userDrawn="1">
            <p:ph type="ftr" sz="quarter" idx="11"/>
            <p:custDataLst>
              <p:tags r:id="rId10"/>
            </p:custDataLst>
          </p:nvPr>
        </p:nvSpPr>
        <p:spPr/>
        <p:txBody>
          <a:bodyPr/>
          <a:lstStyle/>
          <a:p>
            <a:endParaRPr lang="zh-CN" altLang="en-US"/>
          </a:p>
        </p:txBody>
      </p:sp>
      <p:sp>
        <p:nvSpPr>
          <p:cNvPr id="5" name="灯片编号占位符 4"/>
          <p:cNvSpPr>
            <a:spLocks noGrp="1"/>
          </p:cNvSpPr>
          <p:nvPr userDrawn="1">
            <p:ph type="sldNum" sz="quarter" idx="12"/>
            <p:custDataLst>
              <p:tags r:id="rId11"/>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2021009">
            <a:off x="11217385" y="-39384"/>
            <a:ext cx="1038779" cy="1357486"/>
          </a:xfrm>
          <a:prstGeom prst="rect">
            <a:avLst/>
          </a:prstGeom>
        </p:spPr>
      </p:pic>
      <p:sp>
        <p:nvSpPr>
          <p:cNvPr id="8" name="矩形 7"/>
          <p:cNvSpPr/>
          <p:nvPr userDrawn="1">
            <p:custDataLst>
              <p:tags r:id="rId3"/>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hasCustomPrompt="1"/>
            <p:custDataLst>
              <p:tags r:id="rId4"/>
            </p:custDataLst>
          </p:nvPr>
        </p:nvSpPr>
        <p:spPr>
          <a:xfrm>
            <a:off x="583200" y="770400"/>
            <a:ext cx="3960000" cy="882000"/>
          </a:xfrm>
        </p:spPr>
        <p:txBody>
          <a:bodyPr anchor="ctr"/>
          <a:lstStyle>
            <a:lvl1pP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单击编辑标题</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586800" y="1764000"/>
            <a:ext cx="3956400" cy="4093200"/>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9"/>
            </p:custDataLst>
          </p:nvPr>
        </p:nvSpPr>
        <p:spPr>
          <a:xfrm>
            <a:off x="5101200" y="769938"/>
            <a:ext cx="6480000" cy="5087937"/>
          </a:xfrm>
        </p:spPr>
        <p:txBody>
          <a:bodyPr/>
          <a:lstStyle>
            <a:lvl1pPr>
              <a:defRPr u="none" strike="noStrike" kern="1200" cap="none" spc="0" normalizeH="0" baseline="0">
                <a:solidFill>
                  <a:schemeClr val="tx1">
                    <a:lumMod val="85000"/>
                    <a:lumOff val="15000"/>
                  </a:schemeClr>
                </a:solidFill>
                <a:latin typeface="微软雅黑"/>
                <a:ea typeface="微软雅黑"/>
              </a:defRPr>
            </a:lvl1pPr>
            <a:lvl2pPr>
              <a:defRPr u="none" strike="noStrike" kern="1200" cap="none" spc="0" normalizeH="0" baseline="0">
                <a:solidFill>
                  <a:schemeClr val="tx1">
                    <a:lumMod val="85000"/>
                    <a:lumOff val="15000"/>
                  </a:schemeClr>
                </a:solidFill>
                <a:latin typeface="微软雅黑"/>
                <a:ea typeface="微软雅黑"/>
              </a:defRPr>
            </a:lvl2pPr>
            <a:lvl3pPr>
              <a:defRPr u="none" strike="noStrike" kern="1200" cap="none" spc="0" normalizeH="0" baseline="0">
                <a:solidFill>
                  <a:schemeClr val="tx1">
                    <a:lumMod val="85000"/>
                    <a:lumOff val="15000"/>
                  </a:schemeClr>
                </a:solidFill>
                <a:latin typeface="微软雅黑"/>
                <a:ea typeface="微软雅黑"/>
              </a:defRPr>
            </a:lvl3pPr>
            <a:lvl4pPr>
              <a:defRPr u="none" strike="noStrike" kern="1200" cap="none" spc="0" normalizeH="0" baseline="0">
                <a:solidFill>
                  <a:schemeClr val="tx1">
                    <a:lumMod val="85000"/>
                    <a:lumOff val="15000"/>
                  </a:schemeClr>
                </a:solidFill>
                <a:latin typeface="微软雅黑"/>
                <a:ea typeface="微软雅黑"/>
              </a:defRPr>
            </a:lvl4pPr>
            <a:lvl5pPr>
              <a:defRPr u="none" strike="noStrike" kern="1200" cap="none" spc="0" normalizeH="0" baseline="0">
                <a:solidFill>
                  <a:schemeClr val="tx1">
                    <a:lumMod val="85000"/>
                    <a:lumOff val="15000"/>
                  </a:schemeClr>
                </a:solidFill>
                <a:latin typeface="微软雅黑"/>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pic>
        <p:nvPicPr>
          <p:cNvPr id="11" name="图片 10"/>
          <p:cNvPicPr>
            <a:picLocks noChangeAspect="1"/>
          </p:cNvPicPr>
          <p:nvPr userDrawn="1">
            <p:custDataLst>
              <p:tags r:id="rId2"/>
            </p:custDataLst>
          </p:nvPr>
        </p:nvPicPr>
        <p:blipFill>
          <a:blip r:embed="rId1"/>
          <a:stretch>
            <a:fillRect/>
          </a:stretch>
        </p:blipFill>
        <p:spPr>
          <a:xfrm rot="16635319" flipV="1">
            <a:off x="-43808" y="6153042"/>
            <a:ext cx="1035343" cy="881177"/>
          </a:xfrm>
          <a:prstGeom prst="rect">
            <a:avLst/>
          </a:prstGeom>
        </p:spPr>
      </p:pic>
      <p:sp>
        <p:nvSpPr>
          <p:cNvPr id="10" name="矩形 9"/>
          <p:cNvSpPr/>
          <p:nvPr userDrawn="1">
            <p:custDataLst>
              <p:tags r:id="rId3"/>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12000" y="781200"/>
            <a:ext cx="10976400" cy="626400"/>
          </a:xfrm>
        </p:spPr>
        <p:txBody>
          <a:bodyPr anchor="ctr"/>
          <a:lstStyle>
            <a:lvl1pPr algn="ctr">
              <a:defRPr sz="3600"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8"/>
            </p:custDataLst>
          </p:nvPr>
        </p:nvSpPr>
        <p:spPr>
          <a:xfrm>
            <a:off x="612000" y="1659600"/>
            <a:ext cx="10975975" cy="828000"/>
          </a:xfrm>
        </p:spPr>
        <p:txBody>
          <a:bodyPr/>
          <a:lstStyle>
            <a:lvl1pPr algn="ct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9"/>
            </p:custDataLst>
          </p:nvPr>
        </p:nvSpPr>
        <p:spPr>
          <a:xfrm>
            <a:off x="612775" y="2808000"/>
            <a:ext cx="10965600" cy="34308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pic>
        <p:nvPicPr>
          <p:cNvPr id="10" name="图片 9"/>
          <p:cNvPicPr>
            <a:picLocks noChangeAspect="1"/>
          </p:cNvPicPr>
          <p:nvPr userDrawn="1">
            <p:custDataLst>
              <p:tags r:id="rId2"/>
            </p:custDataLst>
          </p:nvPr>
        </p:nvPicPr>
        <p:blipFill>
          <a:blip r:embed="rId1"/>
          <a:stretch>
            <a:fillRect/>
          </a:stretch>
        </p:blipFill>
        <p:spPr>
          <a:xfrm rot="16635319" flipH="1">
            <a:off x="11171891" y="-154985"/>
            <a:ext cx="1035343" cy="881177"/>
          </a:xfrm>
          <a:prstGeom prst="rect">
            <a:avLst/>
          </a:prstGeom>
        </p:spPr>
      </p:pic>
      <p:sp>
        <p:nvSpPr>
          <p:cNvPr id="8" name="矩形 7"/>
          <p:cNvSpPr/>
          <p:nvPr userDrawn="1">
            <p:custDataLst>
              <p:tags r:id="rId3"/>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4"/>
            </p:custDataLst>
          </p:nvPr>
        </p:nvSpPr>
        <p:spPr>
          <a:xfrm>
            <a:off x="604800" y="669600"/>
            <a:ext cx="10976400" cy="565200"/>
          </a:xfrm>
        </p:spPr>
        <p:txBody>
          <a:bodyPr anchor="ctr"/>
          <a:lstStyle>
            <a:lvl1pPr algn="ctr">
              <a:defRPr sz="3200" u="none" strike="noStrike" kern="1200" cap="all"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5"/>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p>
            <a:endParaRPr lang="zh-CN" altLang="en-US"/>
          </a:p>
        </p:txBody>
      </p:sp>
      <p:sp>
        <p:nvSpPr>
          <p:cNvPr id="5" name="灯片编号占位符 4"/>
          <p:cNvSpPr>
            <a:spLocks noGrp="1"/>
          </p:cNvSpPr>
          <p:nvPr>
            <p:ph type="sldNum" sz="quarter" idx="12"/>
            <p:custDataLst>
              <p:tags r:id="rId7"/>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04837" y="1681200"/>
            <a:ext cx="10990800" cy="32112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vl2pPr>
              <a:defRPr u="none" strike="noStrike" kern="1200" cap="all" spc="0" normalizeH="0" baseline="0">
                <a:solidFill>
                  <a:schemeClr val="tx1">
                    <a:lumMod val="85000"/>
                    <a:lumOff val="15000"/>
                  </a:schemeClr>
                </a:solidFill>
                <a:latin typeface="Arial" pitchFamily="34" charset="0"/>
                <a:ea typeface="微软雅黑"/>
              </a:defRPr>
            </a:lvl2pPr>
            <a:lvl3pPr>
              <a:defRPr u="none" strike="noStrike" kern="1200" cap="all" spc="0" normalizeH="0" baseline="0">
                <a:solidFill>
                  <a:schemeClr val="tx1">
                    <a:lumMod val="85000"/>
                    <a:lumOff val="15000"/>
                  </a:schemeClr>
                </a:solidFill>
                <a:latin typeface="Arial" pitchFamily="34" charset="0"/>
                <a:ea typeface="微软雅黑"/>
              </a:defRPr>
            </a:lvl3pPr>
            <a:lvl4pPr>
              <a:defRPr u="none" strike="noStrike" kern="1200" cap="all" spc="0" normalizeH="0" baseline="0">
                <a:solidFill>
                  <a:schemeClr val="tx1">
                    <a:lumMod val="85000"/>
                    <a:lumOff val="15000"/>
                  </a:schemeClr>
                </a:solidFill>
                <a:latin typeface="Arial" pitchFamily="34" charset="0"/>
                <a:ea typeface="微软雅黑"/>
              </a:defRPr>
            </a:lvl4pPr>
            <a:lvl5pPr>
              <a:defRPr u="none" strike="noStrike" kern="1200" cap="all"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9"/>
            </p:custDataLst>
          </p:nvPr>
        </p:nvSpPr>
        <p:spPr>
          <a:xfrm>
            <a:off x="594000" y="5180400"/>
            <a:ext cx="11001600" cy="1011600"/>
          </a:xfrm>
        </p:spPr>
        <p:txBody>
          <a:bodyPr/>
          <a:lstStyle>
            <a:lvl1pPr>
              <a:defRPr u="none" strike="noStrike" kern="1200" cap="all"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p>
            <a:endParaRPr lang="zh-CN" altLang="en-US"/>
          </a:p>
        </p:txBody>
      </p:sp>
      <p:sp>
        <p:nvSpPr>
          <p:cNvPr id="5" name="灯片编号占位符 4"/>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vl2pPr>
              <a:defRPr u="none" strike="noStrike" kern="1200" cap="none" spc="0" normalizeH="0" baseline="0">
                <a:solidFill>
                  <a:schemeClr val="tx1">
                    <a:lumMod val="85000"/>
                    <a:lumOff val="15000"/>
                  </a:schemeClr>
                </a:solidFill>
                <a:latin typeface="Arial" pitchFamily="34" charset="0"/>
                <a:ea typeface="微软雅黑"/>
              </a:defRPr>
            </a:lvl2pPr>
            <a:lvl3pPr>
              <a:defRPr u="none" strike="noStrike" kern="1200" cap="none" spc="0" normalizeH="0" baseline="0">
                <a:solidFill>
                  <a:schemeClr val="tx1">
                    <a:lumMod val="85000"/>
                    <a:lumOff val="15000"/>
                  </a:schemeClr>
                </a:solidFill>
                <a:latin typeface="Arial" pitchFamily="34" charset="0"/>
                <a:ea typeface="微软雅黑"/>
              </a:defRPr>
            </a:lvl3pPr>
            <a:lvl4pPr>
              <a:defRPr u="none" strike="noStrike" kern="1200" cap="none" spc="0" normalizeH="0" baseline="0">
                <a:solidFill>
                  <a:schemeClr val="tx1">
                    <a:lumMod val="85000"/>
                    <a:lumOff val="15000"/>
                  </a:schemeClr>
                </a:solidFill>
                <a:latin typeface="Arial" pitchFamily="34" charset="0"/>
                <a:ea typeface="微软雅黑"/>
              </a:defRPr>
            </a:lvl4pPr>
            <a:lvl5pPr>
              <a:defRPr u="none" strike="noStrike" kern="1200" cap="none" spc="0" normalizeH="0" baseline="0">
                <a:solidFill>
                  <a:schemeClr val="tx1">
                    <a:lumMod val="85000"/>
                    <a:lumOff val="15000"/>
                  </a:schemeClr>
                </a:solidFill>
                <a:latin typeface="Arial" pitchFamily="34" charset="0"/>
                <a:ea typeface="微软雅黑"/>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u="none" strike="noStrike" kern="1200" cap="none" spc="0" normalizeH="0" baseline="0">
                <a:solidFill>
                  <a:schemeClr val="tx1">
                    <a:lumMod val="85000"/>
                    <a:lumOff val="15000"/>
                  </a:schemeClr>
                </a:solidFill>
                <a:latin typeface="Arial" pitchFamily="34" charset="0"/>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a:sym typeface="+mn-ea"/>
            </a:endParaRPr>
          </a:p>
        </p:txBody>
      </p:sp>
      <p:grpSp>
        <p:nvGrpSpPr>
          <p:cNvPr id="8" name="组合 7"/>
          <p:cNvGrpSpPr/>
          <p:nvPr userDrawn="1">
            <p:custDataLst>
              <p:tags r:id="rId2"/>
            </p:custDataLst>
          </p:nvPr>
        </p:nvGrpSpPr>
        <p:grpSpPr>
          <a:xfrm flipH="1">
            <a:off x="10666095" y="2647315"/>
            <a:ext cx="1525270" cy="4210685"/>
            <a:chOff x="-2041" y="4391343"/>
            <a:chExt cx="893743" cy="2466658"/>
          </a:xfrm>
        </p:grpSpPr>
        <p:pic>
          <p:nvPicPr>
            <p:cNvPr id="9" name="图片 8"/>
            <p:cNvPicPr>
              <a:picLocks noChangeAspect="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a:xfrm>
              <a:off x="0" y="5917327"/>
              <a:ext cx="891702" cy="940674"/>
            </a:xfrm>
            <a:prstGeom prst="rect">
              <a:avLst/>
            </a:prstGeom>
          </p:spPr>
        </p:pic>
        <p:pic>
          <p:nvPicPr>
            <p:cNvPr id="11" name="图片 10"/>
            <p:cNvPicPr>
              <a:picLocks noChangeAspect="1"/>
            </p:cNvPicPr>
            <p:nvPr>
              <p:custDataLst>
                <p:tags r:id="rId6"/>
              </p:custDataLst>
            </p:nvPr>
          </p:nvPicPr>
          <p:blipFill>
            <a:blip r:embed="rId5"/>
            <a:stretch>
              <a:fillRect/>
            </a:stretch>
          </p:blipFill>
          <p:spPr>
            <a:xfrm rot="1953062" flipH="1">
              <a:off x="-2041" y="4391343"/>
              <a:ext cx="757605" cy="2455724"/>
            </a:xfrm>
            <a:prstGeom prst="rect">
              <a:avLst/>
            </a:prstGeom>
          </p:spPr>
        </p:pic>
      </p:grpSp>
      <p:pic>
        <p:nvPicPr>
          <p:cNvPr id="12" name="图片 11"/>
          <p:cNvPicPr>
            <a:picLocks noChangeAspect="1"/>
          </p:cNvPicPr>
          <p:nvPr userDrawn="1">
            <p:custDataLst>
              <p:tags r:id="rId8"/>
            </p:custDataLst>
          </p:nvPr>
        </p:nvPicPr>
        <p:blipFill>
          <a:blip r:embed="rId7">
            <a:extLst>
              <a:ext uri="{28A0092B-C50C-407E-A947-70E740481C1C}">
                <a14:useLocalDpi xmlns:a14="http://schemas.microsoft.com/office/drawing/2010/main" val="0"/>
              </a:ext>
            </a:extLst>
          </a:blip>
          <a:stretch>
            <a:fillRect/>
          </a:stretch>
        </p:blipFill>
        <p:spPr>
          <a:xfrm flipV="1">
            <a:off x="0" y="0"/>
            <a:ext cx="1624965" cy="2162175"/>
          </a:xfrm>
          <a:prstGeom prst="rect">
            <a:avLst/>
          </a:prstGeom>
        </p:spPr>
      </p:pic>
      <p:sp>
        <p:nvSpPr>
          <p:cNvPr id="2" name="标题 1"/>
          <p:cNvSpPr>
            <a:spLocks noGrp="1"/>
          </p:cNvSpPr>
          <p:nvPr>
            <p:ph type="title" hasCustomPrompt="1"/>
            <p:custDataLst>
              <p:tags r:id="rId9"/>
            </p:custDataLst>
          </p:nvPr>
        </p:nvSpPr>
        <p:spPr>
          <a:xfrm>
            <a:off x="1522800" y="1339200"/>
            <a:ext cx="9144000" cy="2386800"/>
          </a:xfrm>
        </p:spPr>
        <p:txBody>
          <a:bodyPr anchor="b"/>
          <a:lstStyle>
            <a:lvl1pPr algn="ctr">
              <a:defRPr sz="6000" u="none" strike="noStrike" kern="1200" cap="none" spc="0" normalizeH="0" baseline="0">
                <a:solidFill>
                  <a:schemeClr val="tx1">
                    <a:lumMod val="75000"/>
                    <a:lumOff val="25000"/>
                  </a:schemeClr>
                </a:solidFill>
                <a:latin typeface="微软雅黑"/>
                <a:ea typeface="微软雅黑"/>
              </a:defRPr>
            </a:lvl1pPr>
          </a:lstStyle>
          <a:p>
            <a:r>
              <a:rPr lang="zh-CN" altLang="en-US"/>
              <a:t>单击此处编辑标题</a:t>
            </a:r>
            <a:endParaRPr lang="zh-CN" altLang="en-US"/>
          </a:p>
        </p:txBody>
      </p:sp>
      <p:sp>
        <p:nvSpPr>
          <p:cNvPr id="3" name="日期占位符 2"/>
          <p:cNvSpPr>
            <a:spLocks noGrp="1"/>
          </p:cNvSpPr>
          <p:nvPr>
            <p:ph type="dt" sz="half" idx="10"/>
            <p:custDataLst>
              <p:tags r:id="rId10"/>
            </p:custDataLst>
          </p:nvPr>
        </p:nvSpPr>
        <p:spPr/>
        <p:txBody>
          <a:body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1"/>
            </p:custDataLst>
          </p:nvPr>
        </p:nvSpPr>
        <p:spPr/>
        <p:txBody>
          <a:bodyPr/>
          <a:lstStyle/>
          <a:p>
            <a:endParaRPr lang="zh-CN" altLang="en-US"/>
          </a:p>
        </p:txBody>
      </p:sp>
      <p:sp>
        <p:nvSpPr>
          <p:cNvPr id="5" name="灯片编号占位符 4"/>
          <p:cNvSpPr>
            <a:spLocks noGrp="1"/>
          </p:cNvSpPr>
          <p:nvPr>
            <p:ph type="sldNum" sz="quarter" idx="12"/>
            <p:custDataLst>
              <p:tags r:id="rId12"/>
            </p:custDataLst>
          </p:nvPr>
        </p:nvSpPr>
        <p:spPr/>
        <p:txBody>
          <a:body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3"/>
            </p:custDataLst>
          </p:nvPr>
        </p:nvSpPr>
        <p:spPr>
          <a:xfrm>
            <a:off x="1522413" y="3862800"/>
            <a:ext cx="9144000" cy="1656000"/>
          </a:xfrm>
        </p:spPr>
        <p:txBody>
          <a:bodyPr/>
          <a:lstStyle>
            <a:lvl1pPr algn="ctr">
              <a:defRPr u="none" strike="noStrike" kern="1200" cap="none" spc="0" normalizeH="0" baseline="0">
                <a:latin typeface="微软雅黑"/>
                <a:ea typeface="微软雅黑"/>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bg>
      <p:bgPr>
        <a:solidFill>
          <a:schemeClr val="lt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a:solidFill>
                <a:schemeClr val="lt1"/>
              </a:solidFill>
            </a:endParaRPr>
          </a:p>
        </p:txBody>
      </p:sp>
      <p:sp>
        <p:nvSpPr>
          <p:cNvPr id="2" name="标题 1"/>
          <p:cNvSpPr>
            <a:spLocks noGrp="1"/>
          </p:cNvSpPr>
          <p:nvPr>
            <p:ph type="ctrTitle" hasCustomPrompt="1"/>
            <p:custDataLst>
              <p:tags r:id="rId3"/>
            </p:custDataLst>
          </p:nvPr>
        </p:nvSpPr>
        <p:spPr>
          <a:xfrm>
            <a:off x="694493" y="3745800"/>
            <a:ext cx="7202598" cy="1575502"/>
          </a:xfrm>
        </p:spPr>
        <p:txBody>
          <a:bodyPr lIns="90000" tIns="46800" rIns="90000" bIns="46800" anchor="ctr">
            <a:normAutofit/>
          </a:bodyPr>
          <a:lstStyle>
            <a:lvl1pPr algn="ctr">
              <a:defRPr sz="60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12" name="文本占位符 11"/>
          <p:cNvSpPr>
            <a:spLocks noGrp="1"/>
          </p:cNvSpPr>
          <p:nvPr>
            <p:ph type="body" sz="quarter" idx="13" hasCustomPrompt="1"/>
            <p:custDataLst>
              <p:tags r:id="rId4"/>
            </p:custDataLst>
          </p:nvPr>
        </p:nvSpPr>
        <p:spPr>
          <a:xfrm>
            <a:off x="694491" y="5385257"/>
            <a:ext cx="7202599" cy="666750"/>
          </a:xfrm>
        </p:spPr>
        <p:txBody>
          <a:bodyPr lIns="90000" tIns="46800" rIns="90000" bIns="46800" anchor="ctr">
            <a:normAutofit/>
          </a:bodyPr>
          <a:lstStyle>
            <a:lvl1pPr marL="0" indent="0" algn="ctr">
              <a:buNone/>
              <a:defRPr u="none" strike="noStrike" kern="1200" cap="none" spc="150" normalizeH="0">
                <a:solidFill>
                  <a:schemeClr val="tx1">
                    <a:lumMod val="85000"/>
                    <a:lumOff val="15000"/>
                  </a:schemeClr>
                </a:solidFill>
                <a:uFillTx/>
                <a:ea typeface="隶书" panose="02010509060101010101" pitchFamily="49" charset="-122"/>
              </a:defRPr>
            </a:lvl1pPr>
          </a:lstStyle>
          <a:p>
            <a:pPr lvl="0"/>
            <a:r>
              <a:rPr lang="zh-CN" altLang="en-US"/>
              <a:t>单击此处编辑文本</a:t>
            </a:r>
            <a:endParaRPr lang="zh-CN" altLang="en-US"/>
          </a:p>
        </p:txBody>
      </p:sp>
      <p:sp>
        <p:nvSpPr>
          <p:cNvPr id="4" name="日期占位符 3"/>
          <p:cNvSpPr>
            <a:spLocks noGrp="1"/>
          </p:cNvSpPr>
          <p:nvPr>
            <p:ph type="dt" sz="half" idx="10"/>
            <p:custDataLst>
              <p:tags r:id="rId5"/>
            </p:custDataLst>
          </p:nvPr>
        </p:nvSpPr>
        <p:spPr/>
        <p:txBody>
          <a:body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p>
            <a:endParaRPr lang="zh-CN" altLang="en-US"/>
          </a:p>
        </p:txBody>
      </p:sp>
      <p:sp>
        <p:nvSpPr>
          <p:cNvPr id="6" name="灯片编号占位符 5"/>
          <p:cNvSpPr>
            <a:spLocks noGrp="1"/>
          </p:cNvSpPr>
          <p:nvPr>
            <p:ph type="sldNum" sz="quarter" idx="12"/>
            <p:custDataLst>
              <p:tags r:id="rId7"/>
            </p:custDataLst>
          </p:nvPr>
        </p:nvSpPr>
        <p:spPr/>
        <p:txBody>
          <a:body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rmAutofit/>
          </a:bodyPr>
          <a:lstStyle>
            <a:lvl1pPr marL="0" marR="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4"/>
            </p:custDataLst>
          </p:nvPr>
        </p:nvSpPr>
        <p:spPr>
          <a:xfrm>
            <a:off x="669882" y="952508"/>
            <a:ext cx="10852237"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5"/>
            </p:custDataLst>
          </p:nvPr>
        </p:nvSpPr>
        <p:spPr/>
        <p:txBody>
          <a:bodyPr/>
          <a:lstStyle>
            <a:lvl1pPr>
              <a:lnSpc>
                <a:spcPct val="120000"/>
              </a:lnSpc>
              <a:defRPr baseline="0">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6"/>
            </p:custDataLst>
          </p:nvPr>
        </p:nvSpPr>
        <p:spPr/>
        <p:txBody>
          <a:bodyPr/>
          <a:lstStyle>
            <a:lvl1pPr>
              <a:lnSpc>
                <a:spcPct val="120000"/>
              </a:lnSpc>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7"/>
            </p:custDataLst>
          </p:nvPr>
        </p:nvSpPr>
        <p:spPr/>
        <p:txBody>
          <a:bodyPr/>
          <a:lstStyle>
            <a:lvl1pPr>
              <a:lnSpc>
                <a:spcPct val="120000"/>
              </a:lnSpc>
              <a:defRPr baseline="0">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latin typeface="Arial" pitchFamily="34" charset="0"/>
            </a:endParaRPr>
          </a:p>
        </p:txBody>
      </p:sp>
      <p:sp>
        <p:nvSpPr>
          <p:cNvPr id="2" name="标题 1"/>
          <p:cNvSpPr>
            <a:spLocks noGrp="1"/>
          </p:cNvSpPr>
          <p:nvPr>
            <p:ph type="title" hasCustomPrompt="1"/>
            <p:custDataLst>
              <p:tags r:id="rId3"/>
            </p:custDataLst>
          </p:nvPr>
        </p:nvSpPr>
        <p:spPr>
          <a:xfrm>
            <a:off x="725787" y="4195305"/>
            <a:ext cx="5500842" cy="904863"/>
          </a:xfrm>
        </p:spPr>
        <p:txBody>
          <a:bodyPr lIns="90000" tIns="46800" rIns="90000" bIns="46800" anchor="ctr">
            <a:normAutofit/>
          </a:bodyPr>
          <a:lstStyle>
            <a:lvl1pPr algn="ctr">
              <a:defRPr sz="4400" u="none" strike="noStrike" kern="1200" cap="none" spc="200" normalizeH="0" baseline="0">
                <a:solidFill>
                  <a:schemeClr val="accent1"/>
                </a:solidFill>
                <a:uFillTx/>
                <a:latin typeface="Arial" pitchFamily="34" charset="0"/>
                <a:ea typeface="汉仪尚巍手书W" panose="00020600040101010101" pitchFamily="18" charset="-122"/>
              </a:defRPr>
            </a:lvl1pPr>
          </a:lstStyle>
          <a:p>
            <a:r>
              <a:rPr lang="zh-CN" altLang="en-US"/>
              <a:t>单击此处编辑标题</a:t>
            </a:r>
            <a:endParaRPr lang="zh-CN" altLang="en-US"/>
          </a:p>
        </p:txBody>
      </p:sp>
      <p:sp>
        <p:nvSpPr>
          <p:cNvPr id="4" name="日期占位符 3"/>
          <p:cNvSpPr>
            <a:spLocks noGrp="1"/>
          </p:cNvSpPr>
          <p:nvPr>
            <p:ph type="dt" sz="half" idx="10"/>
            <p:custDataLst>
              <p:tags r:id="rId4"/>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6"/>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4"/>
            </p:custDataLst>
          </p:nvPr>
        </p:nvSpPr>
        <p:spPr>
          <a:xfrm>
            <a:off x="669930"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5"/>
            </p:custDataLst>
          </p:nvPr>
        </p:nvSpPr>
        <p:spPr>
          <a:xfrm>
            <a:off x="6238877" y="952508"/>
            <a:ext cx="5283242" cy="5388907"/>
          </a:xfrm>
        </p:spPr>
        <p:txBody>
          <a:bodyPr>
            <a:normAutofit/>
          </a:bodyPr>
          <a:lstStyle>
            <a:lvl1pPr>
              <a:lnSpc>
                <a:spcPct val="120000"/>
              </a:lnSpc>
              <a:defRPr sz="1600" baseline="0">
                <a:solidFill>
                  <a:schemeClr val="tx1">
                    <a:lumMod val="85000"/>
                    <a:lumOff val="15000"/>
                  </a:schemeClr>
                </a:solidFill>
                <a:latin typeface="Arial" pitchFamily="34" charset="0"/>
                <a:ea typeface="隶书" panose="02010509060101010101" pitchFamily="49" charset="-122"/>
              </a:defRPr>
            </a:lvl1pPr>
            <a:lvl2pPr>
              <a:lnSpc>
                <a:spcPct val="120000"/>
              </a:lnSpc>
              <a:defRPr sz="1600" baseline="0">
                <a:solidFill>
                  <a:schemeClr val="tx1">
                    <a:lumMod val="85000"/>
                    <a:lumOff val="15000"/>
                  </a:schemeClr>
                </a:solidFill>
                <a:latin typeface="Arial" pitchFamily="34" charset="0"/>
                <a:ea typeface="隶书" panose="02010509060101010101" pitchFamily="49" charset="-122"/>
              </a:defRPr>
            </a:lvl2pPr>
            <a:lvl3pPr>
              <a:lnSpc>
                <a:spcPct val="120000"/>
              </a:lnSpc>
              <a:defRPr sz="1600" baseline="0">
                <a:solidFill>
                  <a:schemeClr val="tx1">
                    <a:lumMod val="85000"/>
                    <a:lumOff val="15000"/>
                  </a:schemeClr>
                </a:solidFill>
                <a:latin typeface="Arial" pitchFamily="34" charset="0"/>
                <a:ea typeface="隶书" panose="02010509060101010101" pitchFamily="49" charset="-122"/>
              </a:defRPr>
            </a:lvl3pPr>
            <a:lvl4pPr>
              <a:lnSpc>
                <a:spcPct val="120000"/>
              </a:lnSpc>
              <a:defRPr sz="1600" baseline="0">
                <a:solidFill>
                  <a:schemeClr val="tx1">
                    <a:lumMod val="85000"/>
                    <a:lumOff val="15000"/>
                  </a:schemeClr>
                </a:solidFill>
                <a:latin typeface="Arial" pitchFamily="34" charset="0"/>
                <a:ea typeface="隶书" panose="02010509060101010101" pitchFamily="49" charset="-122"/>
              </a:defRPr>
            </a:lvl4pPr>
            <a:lvl5pPr>
              <a:lnSpc>
                <a:spcPct val="120000"/>
              </a:lnSpc>
              <a:defRPr sz="1600"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bg2"/>
        </a:solidFill>
        <a:effectLst/>
      </p:bgPr>
    </p:bg>
    <p:spTree>
      <p:nvGrpSpPr>
        <p:cNvPr id="1" name=""/>
        <p:cNvGrpSpPr/>
        <p:nvPr/>
      </p:nvGrpSpPr>
      <p:grpSpPr>
        <a:xfrm>
          <a:off x="0" y="0"/>
          <a:ext cx="0" cy="0"/>
        </a:xfrm>
      </p:grpSpPr>
      <p:pic>
        <p:nvPicPr>
          <p:cNvPr id="14" name="图片 13"/>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882"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4"/>
            </p:custDataLst>
          </p:nvPr>
        </p:nvSpPr>
        <p:spPr>
          <a:xfrm>
            <a:off x="669930" y="952508"/>
            <a:ext cx="5283242" cy="381003"/>
          </a:xfrm>
        </p:spPr>
        <p:txBody>
          <a:bodyPr lIns="101600" tIns="38100" rIns="76200" bIns="38100" anchor="t" anchorCtr="0">
            <a:normAutofit/>
          </a:bodyPr>
          <a:lstStyle>
            <a:lvl1pPr marL="0" indent="0" eaLnBrk="1" fontAlgn="auto" latinLnBrk="0" hangingPunct="1">
              <a:lnSpc>
                <a:spcPct val="100000"/>
              </a:lnSpc>
              <a:spcAft>
                <a:spcPct val="0"/>
              </a:spcAft>
              <a:buNone/>
              <a:defRPr sz="2000" b="0" u="none" strike="noStrike" kern="1200" cap="none" spc="200" normalizeH="0" baseline="0">
                <a:solidFill>
                  <a:schemeClr val="tx1">
                    <a:lumMod val="85000"/>
                    <a:lumOff val="15000"/>
                  </a:schemeClr>
                </a:solidFill>
                <a:uFillTx/>
                <a:latin typeface="Arial" pitchFamily="34" charset="0"/>
                <a:ea typeface="隶书" panose="02010509060101010101" pitchFamily="49"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单击此处编辑文本</a:t>
            </a:r>
            <a:endParaRPr lang="zh-CN" altLang="en-US"/>
          </a:p>
        </p:txBody>
      </p:sp>
      <p:sp>
        <p:nvSpPr>
          <p:cNvPr id="4" name="内容占位符 3"/>
          <p:cNvSpPr>
            <a:spLocks noGrp="1"/>
          </p:cNvSpPr>
          <p:nvPr>
            <p:ph sz="half" idx="2"/>
            <p:custDataLst>
              <p:tags r:id="rId5"/>
            </p:custDataLst>
          </p:nvPr>
        </p:nvSpPr>
        <p:spPr>
          <a:xfrm>
            <a:off x="669925" y="1406525"/>
            <a:ext cx="5283200"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6"/>
            </p:custDataLst>
          </p:nvPr>
        </p:nvSpPr>
        <p:spPr>
          <a:xfrm>
            <a:off x="6235750" y="952508"/>
            <a:ext cx="5283242" cy="381003"/>
          </a:xfrm>
        </p:spPr>
        <p:txBody>
          <a:bodyPr vert="horz" lIns="101600" tIns="38100" rIns="76200" bIns="38100" rtlCol="0" anchor="t" anchorCtr="0">
            <a:norm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000" b="0"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7"/>
            </p:custDataLst>
          </p:nvPr>
        </p:nvSpPr>
        <p:spPr>
          <a:xfrm>
            <a:off x="6235750" y="1406525"/>
            <a:ext cx="5283242" cy="4934752"/>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2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2pPr>
            <a:lvl3pPr marL="1143000" marR="0" lvl="2"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3pPr>
            <a:lvl4pPr marL="1600200" marR="0" lvl="3"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4pPr>
            <a:lvl5pPr marL="2057400" marR="0" lvl="4"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9" name="灯片编号占位符 8"/>
          <p:cNvSpPr>
            <a:spLocks noGrp="1"/>
          </p:cNvSpPr>
          <p:nvPr>
            <p:ph type="sldNum" sz="quarter" idx="12"/>
            <p:custDataLst>
              <p:tags r:id="rId10"/>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pic>
        <p:nvPicPr>
          <p:cNvPr id="9" name="图片 8"/>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4"/>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5"/>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6"/>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bg2"/>
        </a:solidFill>
        <a:effectLst/>
      </p:bgPr>
    </p:bg>
    <p:spTree>
      <p:nvGrpSpPr>
        <p:cNvPr id="1" name=""/>
        <p:cNvGrpSpPr/>
        <p:nvPr/>
      </p:nvGrpSpPr>
      <p:grpSpPr>
        <a:xfrm>
          <a:off x="0" y="0"/>
          <a:ext cx="0" cy="0"/>
        </a:xfrm>
      </p:grpSpPr>
      <p:pic>
        <p:nvPicPr>
          <p:cNvPr id="7" name="图片 6"/>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bg2"/>
        </a:solidFill>
        <a:effectLst/>
      </p:bgPr>
    </p:bg>
    <p:spTree>
      <p:nvGrpSpPr>
        <p:cNvPr id="1" name=""/>
        <p:cNvGrpSpPr/>
        <p:nvPr/>
      </p:nvGrpSpPr>
      <p:grpSpPr>
        <a:xfrm>
          <a:off x="0" y="0"/>
          <a:ext cx="0" cy="0"/>
        </a:xfrm>
      </p:grpSpPr>
      <p:pic>
        <p:nvPicPr>
          <p:cNvPr id="12" name="图片 11"/>
          <p:cNvPicPr>
            <a:picLocks noChangeAspect="1"/>
          </p:cNvPicPr>
          <p:nvPr userDrawn="1">
            <p:custDataLst>
              <p:tags r:id="rId2"/>
            </p:custDataLst>
          </p:nvPr>
        </p:nvPicPr>
        <p:blipFill>
          <a:blip r:embed="rId1"/>
          <a:stretch>
            <a:fillRect/>
          </a:stretch>
        </p:blipFill>
        <p:spPr>
          <a:xfrm>
            <a:off x="504" y="283"/>
            <a:ext cx="12190992" cy="6857433"/>
          </a:xfrm>
          <a:prstGeom prst="rect">
            <a:avLst/>
          </a:prstGeom>
        </p:spPr>
      </p:pic>
      <p:sp>
        <p:nvSpPr>
          <p:cNvPr id="2" name="标题 1"/>
          <p:cNvSpPr>
            <a:spLocks noGrp="1"/>
          </p:cNvSpPr>
          <p:nvPr>
            <p:ph type="title"/>
            <p:custDataLst>
              <p:tags r:id="rId3"/>
            </p:custDataLst>
          </p:nvPr>
        </p:nvSpPr>
        <p:spPr>
          <a:xfrm>
            <a:off x="669930" y="443234"/>
            <a:ext cx="10852237"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4"/>
            </p:custDataLst>
          </p:nvPr>
        </p:nvSpPr>
        <p:spPr>
          <a:xfrm>
            <a:off x="669930" y="952508"/>
            <a:ext cx="5283242" cy="5388907"/>
          </a:xfrm>
        </p:spPr>
        <p:txBody>
          <a:bodyPr vert="horz" lIns="101600" tIns="0" rIns="82550" bIns="0" rtlCol="0">
            <a:noAutofit/>
          </a:bodyPr>
          <a:lstStyle>
            <a:lvl1pPr marL="0" marR="0" lvl="0" indent="0" algn="l" defTabSz="914400" rtl="0" eaLnBrk="1" fontAlgn="auto" latinLnBrk="0" hangingPunct="1">
              <a:lnSpc>
                <a:spcPct val="120000"/>
              </a:lnSpc>
              <a:spcBef>
                <a:spcPct val="0"/>
              </a:spcBef>
              <a:spcAft>
                <a:spcPts val="1000"/>
              </a:spcAft>
              <a:buFont typeface="Arial" pitchFamily="34" charset="0"/>
              <a:buNone/>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vl2pPr marL="685800" marR="0" lvl="1" indent="-22860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600" b="0" i="0" u="none" strike="noStrike" kern="1200" cap="none" spc="150" normalizeH="0" baseline="0" noProof="1">
                <a:solidFill>
                  <a:schemeClr val="tx1"/>
                </a:solidFill>
                <a:uFillTx/>
                <a:latin typeface="+mn-lt"/>
                <a:ea typeface="+mn-ea"/>
                <a:cs typeface="+mn-cs"/>
                <a:sym typeface="+mn-ea"/>
              </a:defRPr>
            </a:lvl2pPr>
            <a:lvl3pPr marL="1143000" marR="0" lvl="2"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3pPr>
            <a:lvl4pPr marL="1600200" marR="0" lvl="3"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4pPr>
            <a:lvl5pPr marL="2057400" marR="0" lvl="4"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5"/>
            </p:custDataLst>
          </p:nvPr>
        </p:nvSpPr>
        <p:spPr>
          <a:xfrm>
            <a:off x="6238925" y="952508"/>
            <a:ext cx="5283242" cy="5388907"/>
          </a:xfrm>
        </p:spPr>
        <p:txBody>
          <a:bodyPr vert="horz" lIns="101600" tIns="0" rIns="82550" bIns="0" rtlCol="0">
            <a:normAutofit/>
          </a:bodyPr>
          <a:lstStyle>
            <a:lvl1pPr marL="228600" marR="0" lvl="0" indent="-228600" algn="l" defTabSz="914400" rtl="0" eaLnBrk="1" fontAlgn="auto" latinLnBrk="0" hangingPunct="1">
              <a:lnSpc>
                <a:spcPct val="120000"/>
              </a:lnSpc>
              <a:spcBef>
                <a:spcPct val="0"/>
              </a:spcBef>
              <a:spcAft>
                <a:spcPts val="1000"/>
              </a:spcAft>
              <a:buFont typeface="Arial" pitchFamily="34" charset="0"/>
              <a:buChar char="•"/>
              <a:defRPr kumimoji="0" lang="zh-CN" altLang="en-US" sz="1600" b="0" i="0" u="none" strike="noStrike" kern="1200" cap="none" spc="150" normalizeH="0" baseline="0" noProof="1">
                <a:solidFill>
                  <a:schemeClr val="tx1">
                    <a:lumMod val="85000"/>
                    <a:lumOff val="15000"/>
                  </a:schemeClr>
                </a:solidFill>
                <a:uFillTx/>
                <a:latin typeface="Arial" pitchFamily="34" charset="0"/>
                <a:ea typeface="隶书" panose="02010509060101010101" pitchFamily="49"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6"/>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7" name="灯片编号占位符 6"/>
          <p:cNvSpPr>
            <a:spLocks noGrp="1"/>
          </p:cNvSpPr>
          <p:nvPr>
            <p:ph type="sldNum" sz="quarter" idx="12"/>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4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grpSp>
        <p:nvGrpSpPr>
          <p:cNvPr id="10" name="组合 9"/>
          <p:cNvGrpSpPr/>
          <p:nvPr userDrawn="1">
            <p:custDataLst>
              <p:tags r:id="rId1"/>
            </p:custDataLst>
          </p:nvPr>
        </p:nvGrpSpPr>
        <p:grpSpPr>
          <a:xfrm>
            <a:off x="292800" y="304200"/>
            <a:ext cx="11606400" cy="6249600"/>
            <a:chOff x="292800" y="304200"/>
            <a:chExt cx="11606400" cy="6249600"/>
          </a:xfrm>
        </p:grpSpPr>
        <p:sp>
          <p:nvSpPr>
            <p:cNvPr id="11" name="矩形 10"/>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2" name="图片 11"/>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2" name="竖排标题 1"/>
          <p:cNvSpPr>
            <a:spLocks noGrp="1"/>
          </p:cNvSpPr>
          <p:nvPr>
            <p:ph type="title" orient="vert"/>
            <p:custDataLst>
              <p:tags r:id="rId5"/>
            </p:custDataLst>
          </p:nvPr>
        </p:nvSpPr>
        <p:spPr>
          <a:xfrm>
            <a:off x="10571135" y="952508"/>
            <a:ext cx="950984"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400" b="1" i="0" u="none" strike="noStrike" kern="1200" cap="none" spc="200" normalizeH="0" baseline="0" noProof="1">
                <a:solidFill>
                  <a:schemeClr val="tx1">
                    <a:lumMod val="85000"/>
                    <a:lumOff val="15000"/>
                  </a:schemeClr>
                </a:solidFill>
                <a:uFillTx/>
                <a:latin typeface="Arial" pitchFamily="34" charset="0"/>
                <a:ea typeface="隶书" panose="02010509060101010101" pitchFamily="49"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6"/>
            </p:custDataLst>
          </p:nvPr>
        </p:nvSpPr>
        <p:spPr>
          <a:xfrm>
            <a:off x="669925" y="952500"/>
            <a:ext cx="9828101" cy="5388907"/>
          </a:xfrm>
        </p:spPr>
        <p:txBody>
          <a:bodyPr vert="eaVert"/>
          <a:lstStyle>
            <a:lvl1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1pPr>
            <a:lvl2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2pPr>
            <a:lvl3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3pPr>
            <a:lvl4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4pPr>
            <a:lvl5pPr indent="0" eaLnBrk="1" fontAlgn="auto" latinLnBrk="0" hangingPunct="1">
              <a:lnSpc>
                <a:spcPct val="120000"/>
              </a:lnSpc>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7"/>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lvl1pPr>
              <a:lnSpc>
                <a:spcPct val="120000"/>
              </a:lnSpc>
              <a:defRPr baseline="0">
                <a:solidFill>
                  <a:schemeClr val="tx1">
                    <a:lumMod val="85000"/>
                    <a:lumOff val="15000"/>
                  </a:schemeClr>
                </a:solidFill>
                <a:latin typeface="Arial" pitchFamily="34" charset="0"/>
              </a:defRPr>
            </a:lvl1pPr>
          </a:lstStyle>
          <a:p>
            <a:endParaRPr lang="zh-CN" altLang="en-US"/>
          </a:p>
        </p:txBody>
      </p:sp>
      <p:sp>
        <p:nvSpPr>
          <p:cNvPr id="6" name="灯片编号占位符 5"/>
          <p:cNvSpPr>
            <a:spLocks noGrp="1"/>
          </p:cNvSpPr>
          <p:nvPr>
            <p:ph type="sldNum" sz="quarter" idx="12"/>
            <p:custDataLst>
              <p:tags r:id="rId9"/>
            </p:custDataLst>
          </p:nvPr>
        </p:nvSpPr>
        <p:spPr/>
        <p:txBody>
          <a:bodyPr/>
          <a:lstStyle>
            <a:lvl1pPr>
              <a:lnSpc>
                <a:spcPct val="120000"/>
              </a:lnSpc>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grpSp>
        <p:nvGrpSpPr>
          <p:cNvPr id="8" name="组合 7"/>
          <p:cNvGrpSpPr/>
          <p:nvPr userDrawn="1">
            <p:custDataLst>
              <p:tags r:id="rId1"/>
            </p:custDataLst>
          </p:nvPr>
        </p:nvGrpSpPr>
        <p:grpSpPr>
          <a:xfrm>
            <a:off x="292800" y="304200"/>
            <a:ext cx="11606400" cy="6249600"/>
            <a:chOff x="292800" y="304200"/>
            <a:chExt cx="11606400" cy="6249600"/>
          </a:xfrm>
        </p:grpSpPr>
        <p:sp>
          <p:nvSpPr>
            <p:cNvPr id="10" name="矩形 9"/>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4"/>
              </p:custDataLst>
            </p:nvPr>
          </p:nvPicPr>
          <p:blipFill>
            <a:blip r:embed="rId3"/>
            <a:stretch>
              <a:fillRect/>
            </a:stretch>
          </p:blipFill>
          <p:spPr>
            <a:xfrm>
              <a:off x="292800" y="304200"/>
              <a:ext cx="11606400" cy="6249600"/>
            </a:xfrm>
            <a:prstGeom prst="rect">
              <a:avLst/>
            </a:prstGeom>
          </p:spPr>
        </p:pic>
      </p:gr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8"/>
            </p:custDataLst>
          </p:nvPr>
        </p:nvSpPr>
        <p:spPr>
          <a:xfrm>
            <a:off x="669930" y="952508"/>
            <a:ext cx="10852237" cy="538890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末尾幻灯片">
    <p:bg>
      <p:bgPr>
        <a:solidFill>
          <a:schemeClr val="bg2"/>
        </a:solidFill>
        <a:effectLst/>
      </p:bgPr>
    </p:bg>
    <p:spTree>
      <p:nvGrpSpPr>
        <p:cNvPr id="1" name=""/>
        <p:cNvGrpSpPr/>
        <p:nvPr/>
      </p:nvGrpSpPr>
      <p:grpSpPr>
        <a:xfrm>
          <a:off x="0" y="0"/>
          <a:ext cx="0" cy="0"/>
        </a:xfrm>
      </p:grpSpPr>
      <p:sp>
        <p:nvSpPr>
          <p:cNvPr id="12" name="矩形 11"/>
          <p:cNvSpPr/>
          <p:nvPr userDrawn="1">
            <p:custDataLst>
              <p:tags r:id="rId1"/>
            </p:custDataLst>
          </p:nvPr>
        </p:nvSpPr>
        <p:spPr>
          <a:xfrm>
            <a:off x="0" y="0"/>
            <a:ext cx="12192000" cy="6858000"/>
          </a:xfrm>
          <a:prstGeom prst="rect">
            <a:avLst/>
          </a:prstGeom>
          <a:blipFill dpi="0" rotWithShape="1">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algn="ctr" defTabSz="914400" eaLnBrk="1" latinLnBrk="0" hangingPunct="1"/>
            <a:endParaRPr lang="zh-CN" altLang="en-US" sz="1800" baseline="0">
              <a:solidFill>
                <a:schemeClr val="lt1"/>
              </a:solidFill>
              <a:latin typeface="Arial" pitchFamily="34" charset="0"/>
            </a:endParaRPr>
          </a:p>
        </p:txBody>
      </p:sp>
      <p:sp>
        <p:nvSpPr>
          <p:cNvPr id="6" name="椭圆 5"/>
          <p:cNvSpPr/>
          <p:nvPr>
            <p:custDataLst>
              <p:tags r:id="rId3"/>
            </p:custDataLst>
          </p:nvPr>
        </p:nvSpPr>
        <p:spPr>
          <a:xfrm>
            <a:off x="14097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7" name="椭圆 6"/>
          <p:cNvSpPr/>
          <p:nvPr>
            <p:custDataLst>
              <p:tags r:id="rId4"/>
            </p:custDataLst>
          </p:nvPr>
        </p:nvSpPr>
        <p:spPr>
          <a:xfrm>
            <a:off x="38671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8" name="椭圆 7"/>
          <p:cNvSpPr/>
          <p:nvPr>
            <p:custDataLst>
              <p:tags r:id="rId5"/>
            </p:custDataLst>
          </p:nvPr>
        </p:nvSpPr>
        <p:spPr>
          <a:xfrm>
            <a:off x="632460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9" name="椭圆 8"/>
          <p:cNvSpPr/>
          <p:nvPr>
            <p:custDataLst>
              <p:tags r:id="rId6"/>
            </p:custDataLst>
          </p:nvPr>
        </p:nvSpPr>
        <p:spPr>
          <a:xfrm>
            <a:off x="8782050" y="2428875"/>
            <a:ext cx="2000250" cy="2000250"/>
          </a:xfrm>
          <a:prstGeom prst="ellipse">
            <a:avLst/>
          </a:prstGeom>
          <a:solidFill>
            <a:schemeClr val="accent1"/>
          </a:solidFill>
          <a:ln w="57150">
            <a:solidFill>
              <a:srgbClr val="F8F9F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6000" baseline="0">
              <a:solidFill>
                <a:srgbClr val="FFFFFF"/>
              </a:solidFill>
              <a:latin typeface="Arial" pitchFamily="34" charset="0"/>
            </a:endParaRPr>
          </a:p>
        </p:txBody>
      </p:sp>
      <p:sp>
        <p:nvSpPr>
          <p:cNvPr id="2" name="标题 1"/>
          <p:cNvSpPr>
            <a:spLocks noGrp="1"/>
          </p:cNvSpPr>
          <p:nvPr>
            <p:ph type="title" hasCustomPrompt="1"/>
            <p:custDataLst>
              <p:tags r:id="rId7"/>
            </p:custDataLst>
          </p:nvPr>
        </p:nvSpPr>
        <p:spPr>
          <a:xfrm>
            <a:off x="2032000" y="2428875"/>
            <a:ext cx="8128000" cy="2000250"/>
          </a:xfrm>
        </p:spPr>
        <p:txBody>
          <a:bodyPr lIns="90000" tIns="46800" rIns="90000" bIns="46800" anchor="ctr">
            <a:normAutofit/>
          </a:bodyPr>
          <a:lstStyle>
            <a:lvl1pPr algn="dist">
              <a:defRPr sz="6000" u="none" strike="noStrike" kern="1200" cap="none" spc="200" normalizeH="0" baseline="0">
                <a:solidFill>
                  <a:schemeClr val="bg1"/>
                </a:solidFill>
                <a:uFillTx/>
                <a:latin typeface="Arial" pitchFamily="34" charset="0"/>
                <a:ea typeface="汉仪尚巍手书W" panose="00020600040101010101" pitchFamily="18" charset="-122"/>
              </a:defRPr>
            </a:lvl1pPr>
          </a:lstStyle>
          <a:p>
            <a:r>
              <a:rPr lang="zh-CN" altLang="en-US"/>
              <a:t>编辑标题</a:t>
            </a:r>
            <a:endParaRPr lang="zh-CN" altLang="en-US"/>
          </a:p>
        </p:txBody>
      </p:sp>
      <p:sp>
        <p:nvSpPr>
          <p:cNvPr id="3" name="日期占位符 2"/>
          <p:cNvSpPr>
            <a:spLocks noGrp="1"/>
          </p:cNvSpPr>
          <p:nvPr>
            <p:ph type="dt" sz="half" idx="10"/>
            <p:custDataLst>
              <p:tags r:id="rId8"/>
            </p:custDataLst>
          </p:nvPr>
        </p:nvSpPr>
        <p:spPr/>
        <p:txBody>
          <a:bodyPr/>
          <a:lstStyle>
            <a:lvl1pPr>
              <a:defRPr baseline="0">
                <a:latin typeface="Arial" pitchFamily="34" charset="0"/>
              </a:defRPr>
            </a:lvl1pPr>
          </a:lstStyle>
          <a:p>
            <a:fld id="{1E5E4182-9B3A-4430-8BA3-831D0EC0ADCB}"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latin typeface="Arial" pitchFamily="34" charset="0"/>
              </a:defRPr>
            </a:lvl1pPr>
          </a:lstStyle>
          <a:p>
            <a:fld id="{EE7A0584-0C04-40D8-95AD-91156D652078}" type="slidenum">
              <a:rPr lang="zh-CN" altLang="en-US" smtClean="0"/>
              <a:t/>
            </a:fld>
            <a:endParaRPr lang="zh-CN" altLang="en-US"/>
          </a:p>
        </p:txBody>
      </p:sp>
    </p:spTree>
  </p:cSld>
  <p:clrMapOvr>
    <a:masterClrMapping/>
  </p:clrMapOvr>
  <p:transition/>
  <p:timing/>
</p:sldLayout>
</file>

<file path=ppt/slideLayouts/slideLayout5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blipFill rotWithShape="1">
          <a:blip r:embed="rId5"/>
          <a:stretch>
            <a:fillRect/>
          </a:stretch>
        </a:blipFill>
        <a:effectLst/>
      </p:bgPr>
    </p:bg>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5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sp>
        <p:nvSpPr>
          <p:cNvPr id="8" name="矩形 7"/>
          <p:cNvSpPr/>
          <p:nvPr userDrawn="1">
            <p:custDataLst>
              <p:tags r:id="rId1"/>
            </p:custDataLst>
          </p:nvPr>
        </p:nvSpPr>
        <p:spPr>
          <a:xfrm>
            <a:off x="292735" y="304165"/>
            <a:ext cx="11606530" cy="624967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baseline="0">
              <a:solidFill>
                <a:schemeClr val="tx1">
                  <a:lumMod val="85000"/>
                  <a:lumOff val="15000"/>
                </a:schemeClr>
              </a:solidFill>
              <a:latin typeface="Arial" pitchFamily="34" charset="0"/>
              <a:ea typeface="隶书" panose="02010509060101010101" pitchFamily="49" charset="-122"/>
            </a:endParaRPr>
          </a:p>
        </p:txBody>
      </p:sp>
      <p:pic>
        <p:nvPicPr>
          <p:cNvPr id="11" name="图片 10"/>
          <p:cNvPicPr>
            <a:picLocks noChangeAspect="1"/>
          </p:cNvPicPr>
          <p:nvPr userDrawn="1">
            <p:custDataLst>
              <p:tags r:id="rId3"/>
            </p:custDataLst>
          </p:nvPr>
        </p:nvPicPr>
        <p:blipFill>
          <a:blip r:embed="rId2"/>
          <a:stretch>
            <a:fillRect/>
          </a:stretch>
        </p:blipFill>
        <p:spPr>
          <a:xfrm>
            <a:off x="292735" y="304165"/>
            <a:ext cx="11606530" cy="6249670"/>
          </a:xfrm>
          <a:prstGeom prst="rect">
            <a:avLst/>
          </a:prstGeom>
        </p:spPr>
      </p:pic>
      <p:sp>
        <p:nvSpPr>
          <p:cNvPr id="7" name="内容占位符 6"/>
          <p:cNvSpPr>
            <a:spLocks noGrp="1"/>
          </p:cNvSpPr>
          <p:nvPr>
            <p:ph sz="quarter" idx="13"/>
            <p:custDataLst>
              <p:tags r:id="rId4"/>
            </p:custDataLst>
          </p:nvPr>
        </p:nvSpPr>
        <p:spPr>
          <a:xfrm>
            <a:off x="1281113" y="2163600"/>
            <a:ext cx="9626600" cy="3445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7"/>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2" name="标题 1"/>
          <p:cNvSpPr>
            <a:spLocks noGrp="1"/>
          </p:cNvSpPr>
          <p:nvPr>
            <p:ph type="title" hasCustomPrompt="1"/>
            <p:custDataLst>
              <p:tags r:id="rId8"/>
            </p:custDataLst>
          </p:nvPr>
        </p:nvSpPr>
        <p:spPr>
          <a:xfrm>
            <a:off x="1281600" y="1249200"/>
            <a:ext cx="9626400" cy="723600"/>
          </a:xfrm>
        </p:spPr>
        <p:txBody>
          <a:bodyPr anchor="ctr"/>
          <a:lstStyle>
            <a:lvl1pP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Tree>
  </p:cSld>
  <p:clrMapOvr>
    <a:masterClrMapping/>
  </p:clrMapOvr>
  <p:transition/>
  <p:timing/>
</p:sldLayout>
</file>

<file path=ppt/slideLayouts/slideLayout5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0"/>
            <a:ext cx="4823460"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583200" y="770400"/>
            <a:ext cx="3960000" cy="882000"/>
          </a:xfrm>
        </p:spPr>
        <p:txBody>
          <a:bodyPr anchor="ctr"/>
          <a:lstStyle>
            <a:lvl1pP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586800" y="1764000"/>
            <a:ext cx="3956400" cy="4093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5101200" y="769938"/>
            <a:ext cx="6480000" cy="5087937"/>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blipFill rotWithShape="1">
          <a:blip r:embed="rId8"/>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12000" y="781200"/>
            <a:ext cx="10976400" cy="626400"/>
          </a:xfrm>
        </p:spPr>
        <p:txBody>
          <a:bodyPr anchor="ctr"/>
          <a:lstStyle>
            <a:lvl1pPr algn="ctr">
              <a:defRPr sz="36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612000" y="1659600"/>
            <a:ext cx="10975975" cy="828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7"/>
            </p:custDataLst>
          </p:nvPr>
        </p:nvSpPr>
        <p:spPr>
          <a:xfrm>
            <a:off x="612775" y="2808000"/>
            <a:ext cx="10965600" cy="34308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5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blipFill rotWithShape="1">
          <a:blip r:embed="rId8"/>
          <a:stretch>
            <a:fillRect/>
          </a:stretch>
        </a:blipFill>
        <a:effectLst/>
      </p:bgPr>
    </p:bg>
    <p:spTree>
      <p:nvGrpSpPr>
        <p:cNvPr id="1" name=""/>
        <p:cNvGrpSpPr/>
        <p:nvPr/>
      </p:nvGrpSpPr>
      <p:grpSpPr>
        <a:xfrm>
          <a:off x="0" y="0"/>
          <a:ext cx="0" cy="0"/>
        </a:xfrm>
      </p:grpSpPr>
      <p:sp>
        <p:nvSpPr>
          <p:cNvPr id="8" name="矩形 7"/>
          <p:cNvSpPr/>
          <p:nvPr userDrawn="1">
            <p:custDataLst>
              <p:tags r:id="rId1"/>
            </p:custDataLst>
          </p:nvPr>
        </p:nvSpPr>
        <p:spPr>
          <a:xfrm>
            <a:off x="0" y="5029201"/>
            <a:ext cx="12192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604800" y="669600"/>
            <a:ext cx="10976400" cy="565200"/>
          </a:xfrm>
        </p:spPr>
        <p:txBody>
          <a:bodyPr anchor="ctr"/>
          <a:lstStyle>
            <a:lvl1pPr algn="ctr">
              <a:defRPr sz="32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604837" y="1681200"/>
            <a:ext cx="10990800" cy="321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7"/>
            </p:custDataLst>
          </p:nvPr>
        </p:nvSpPr>
        <p:spPr>
          <a:xfrm>
            <a:off x="594000" y="5180400"/>
            <a:ext cx="11001600" cy="10116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blipFill rotWithShape="1">
          <a:blip r:embed="rId10"/>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0"/>
            <a:ext cx="12192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p:custDataLst>
              <p:tags r:id="rId2"/>
            </p:custDataLst>
          </p:nvPr>
        </p:nvSpPr>
        <p:spPr>
          <a:xfrm>
            <a:off x="579600" y="237600"/>
            <a:ext cx="11037600" cy="441964"/>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6"/>
            </p:custDataLst>
          </p:nvPr>
        </p:nvSpPr>
        <p:spPr>
          <a:xfrm>
            <a:off x="579600" y="1663200"/>
            <a:ext cx="53424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7"/>
            </p:custDataLst>
          </p:nvPr>
        </p:nvSpPr>
        <p:spPr>
          <a:xfrm>
            <a:off x="6242400" y="1663200"/>
            <a:ext cx="5367600" cy="28944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vl2pPr>
              <a:defRPr baseline="0">
                <a:solidFill>
                  <a:schemeClr val="tx1">
                    <a:lumMod val="85000"/>
                    <a:lumOff val="15000"/>
                  </a:schemeClr>
                </a:solidFill>
                <a:latin typeface="Arial" pitchFamily="34" charset="0"/>
                <a:ea typeface="隶书" panose="02010509060101010101" pitchFamily="49" charset="-122"/>
              </a:defRPr>
            </a:lvl2pPr>
            <a:lvl3pPr>
              <a:defRPr baseline="0">
                <a:solidFill>
                  <a:schemeClr val="tx1">
                    <a:lumMod val="85000"/>
                    <a:lumOff val="15000"/>
                  </a:schemeClr>
                </a:solidFill>
                <a:latin typeface="Arial" pitchFamily="34" charset="0"/>
                <a:ea typeface="隶书" panose="02010509060101010101" pitchFamily="49" charset="-122"/>
              </a:defRPr>
            </a:lvl3pPr>
            <a:lvl4pPr>
              <a:defRPr baseline="0">
                <a:solidFill>
                  <a:schemeClr val="tx1">
                    <a:lumMod val="85000"/>
                    <a:lumOff val="15000"/>
                  </a:schemeClr>
                </a:solidFill>
                <a:latin typeface="Arial" pitchFamily="34" charset="0"/>
                <a:ea typeface="隶书" panose="02010509060101010101" pitchFamily="49" charset="-122"/>
              </a:defRPr>
            </a:lvl4pPr>
            <a:lvl5pPr>
              <a:defRPr baseline="0">
                <a:solidFill>
                  <a:schemeClr val="tx1">
                    <a:lumMod val="85000"/>
                    <a:lumOff val="15000"/>
                  </a:schemeClr>
                </a:solidFill>
                <a:latin typeface="Arial" pitchFamily="34" charset="0"/>
                <a:ea typeface="隶书" panose="02010509060101010101" pitchFamily="49"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8"/>
            </p:custDataLst>
          </p:nvPr>
        </p:nvSpPr>
        <p:spPr>
          <a:xfrm>
            <a:off x="572400" y="4816800"/>
            <a:ext cx="53424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9"/>
            </p:custDataLst>
          </p:nvPr>
        </p:nvSpPr>
        <p:spPr>
          <a:xfrm>
            <a:off x="6253200" y="4813200"/>
            <a:ext cx="5367600" cy="781200"/>
          </a:xfrm>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5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blipFill rotWithShape="1">
          <a:blip r:embed="rId7"/>
          <a:stretch>
            <a:fillRect/>
          </a:stretch>
        </a:blipFill>
        <a:effectLst/>
      </p:bgPr>
    </p:bg>
    <p:spTree>
      <p:nvGrpSpPr>
        <p:cNvPr id="1" name=""/>
        <p:cNvGrpSpPr/>
        <p:nvPr/>
      </p:nvGrpSpPr>
      <p:grpSpPr>
        <a:xfrm>
          <a:off x="0" y="0"/>
          <a:ext cx="0" cy="0"/>
        </a:xfrm>
      </p:grpSpPr>
      <p:sp>
        <p:nvSpPr>
          <p:cNvPr id="10" name="矩形 9"/>
          <p:cNvSpPr/>
          <p:nvPr userDrawn="1">
            <p:custDataLst>
              <p:tags r:id="rId1"/>
            </p:custDataLst>
          </p:nvPr>
        </p:nvSpPr>
        <p:spPr>
          <a:xfrm>
            <a:off x="0" y="959224"/>
            <a:ext cx="12192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en-US" altLang="zh-CN" sz="2400" baseline="0">
              <a:solidFill>
                <a:schemeClr val="tx1">
                  <a:lumMod val="85000"/>
                  <a:lumOff val="15000"/>
                </a:schemeClr>
              </a:solidFill>
              <a:latin typeface="Arial" pitchFamily="34" charset="0"/>
              <a:ea typeface="隶书" panose="02010509060101010101" pitchFamily="49" charset="-122"/>
              <a:sym typeface="+mn-ea"/>
            </a:endParaRPr>
          </a:p>
        </p:txBody>
      </p:sp>
      <p:sp>
        <p:nvSpPr>
          <p:cNvPr id="2" name="标题 1"/>
          <p:cNvSpPr>
            <a:spLocks noGrp="1"/>
          </p:cNvSpPr>
          <p:nvPr>
            <p:ph type="title" hasCustomPrompt="1"/>
            <p:custDataLst>
              <p:tags r:id="rId2"/>
            </p:custDataLst>
          </p:nvPr>
        </p:nvSpPr>
        <p:spPr>
          <a:xfrm>
            <a:off x="1522800" y="1339200"/>
            <a:ext cx="9144000" cy="2386800"/>
          </a:xfrm>
        </p:spPr>
        <p:txBody>
          <a:bodyPr anchor="b"/>
          <a:lstStyle>
            <a:lvl1pPr algn="ctr">
              <a:defRPr sz="6000" baseline="0">
                <a:solidFill>
                  <a:schemeClr val="tx1">
                    <a:lumMod val="85000"/>
                    <a:lumOff val="15000"/>
                  </a:schemeClr>
                </a:solidFill>
                <a:latin typeface="Arial" pitchFamily="34" charset="0"/>
                <a:ea typeface="隶书" panose="02010509060101010101" pitchFamily="49"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3"/>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4"/>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endParaRPr lang="zh-CN" altLang="en-US"/>
          </a:p>
        </p:txBody>
      </p:sp>
      <p:sp>
        <p:nvSpPr>
          <p:cNvPr id="5" name="灯片编号占位符 4"/>
          <p:cNvSpPr>
            <a:spLocks noGrp="1"/>
          </p:cNvSpPr>
          <p:nvPr>
            <p:ph type="sldNum" sz="quarter" idx="12"/>
            <p:custDataLst>
              <p:tags r:id="rId5"/>
            </p:custDataLst>
          </p:nvPr>
        </p:nvSpPr>
        <p:spPr/>
        <p:txBody>
          <a:bodyPr/>
          <a:lstStyle>
            <a:lvl1pPr>
              <a:defRPr baseline="0">
                <a:solidFill>
                  <a:schemeClr val="tx1">
                    <a:lumMod val="85000"/>
                    <a:lumOff val="15000"/>
                  </a:schemeClr>
                </a:solidFill>
                <a:latin typeface="Arial" pitchFamily="34" charset="0"/>
                <a:ea typeface="隶书" panose="02010509060101010101" pitchFamily="49"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6"/>
            </p:custDataLst>
          </p:nvPr>
        </p:nvSpPr>
        <p:spPr>
          <a:xfrm>
            <a:off x="1522413" y="3862800"/>
            <a:ext cx="9144000" cy="1656000"/>
          </a:xfrm>
        </p:spPr>
        <p:txBody>
          <a:bodyPr/>
          <a:lstStyle>
            <a:lvl1pPr algn="ctr">
              <a:defRPr baseline="0">
                <a:solidFill>
                  <a:schemeClr val="tx1">
                    <a:lumMod val="85000"/>
                    <a:lumOff val="15000"/>
                  </a:schemeClr>
                </a:solidFill>
                <a:latin typeface="Arial" pitchFamily="34" charset="0"/>
                <a:ea typeface="隶书" panose="02010509060101010101" pitchFamily="49"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83.xml" /><Relationship Id="rId14" Type="http://schemas.openxmlformats.org/officeDocument/2006/relationships/image" Target="../media/image3.png" /><Relationship Id="rId15" Type="http://schemas.openxmlformats.org/officeDocument/2006/relationships/tags" Target="../tags/tag84.xml" /><Relationship Id="rId16" Type="http://schemas.openxmlformats.org/officeDocument/2006/relationships/image" Target="../media/image7.png" /><Relationship Id="rId17" Type="http://schemas.openxmlformats.org/officeDocument/2006/relationships/tags" Target="../tags/tag85.xml" /><Relationship Id="rId18" Type="http://schemas.openxmlformats.org/officeDocument/2006/relationships/image" Target="../media/image2.png" /><Relationship Id="rId19" Type="http://schemas.openxmlformats.org/officeDocument/2006/relationships/tags" Target="../tags/tag86.xml" /><Relationship Id="rId2" Type="http://schemas.openxmlformats.org/officeDocument/2006/relationships/slideLayout" Target="../slideLayouts/slideLayout13.xml" /><Relationship Id="rId20" Type="http://schemas.openxmlformats.org/officeDocument/2006/relationships/tags" Target="../tags/tag87.xml" /><Relationship Id="rId21" Type="http://schemas.openxmlformats.org/officeDocument/2006/relationships/tags" Target="../tags/tag88.xml" /><Relationship Id="rId22" Type="http://schemas.openxmlformats.org/officeDocument/2006/relationships/tags" Target="../tags/tag89.xml" /><Relationship Id="rId23" Type="http://schemas.openxmlformats.org/officeDocument/2006/relationships/tags" Target="../tags/tag90.xml" /><Relationship Id="rId24" Type="http://schemas.openxmlformats.org/officeDocument/2006/relationships/tags" Target="../tags/tag91.xml" /><Relationship Id="rId25" Type="http://schemas.openxmlformats.org/officeDocument/2006/relationships/tags" Target="../tags/tag92.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3.xml" /><Relationship Id="rId10" Type="http://schemas.openxmlformats.org/officeDocument/2006/relationships/slideLayout" Target="../slideLayouts/slideLayout32.xml" /><Relationship Id="rId11" Type="http://schemas.openxmlformats.org/officeDocument/2006/relationships/slideLayout" Target="../slideLayouts/slideLayout33.xml" /><Relationship Id="rId12" Type="http://schemas.openxmlformats.org/officeDocument/2006/relationships/slideLayout" Target="../slideLayouts/slideLayout34.xml" /><Relationship Id="rId13" Type="http://schemas.openxmlformats.org/officeDocument/2006/relationships/slideLayout" Target="../slideLayouts/slideLayout35.xml" /><Relationship Id="rId14" Type="http://schemas.openxmlformats.org/officeDocument/2006/relationships/slideLayout" Target="../slideLayouts/slideLayout36.xml" /><Relationship Id="rId15" Type="http://schemas.openxmlformats.org/officeDocument/2006/relationships/slideLayout" Target="../slideLayouts/slideLayout37.xml" /><Relationship Id="rId16" Type="http://schemas.openxmlformats.org/officeDocument/2006/relationships/slideLayout" Target="../slideLayouts/slideLayout38.xml" /><Relationship Id="rId17" Type="http://schemas.openxmlformats.org/officeDocument/2006/relationships/slideLayout" Target="../slideLayouts/slideLayout39.xml" /><Relationship Id="rId18" Type="http://schemas.openxmlformats.org/officeDocument/2006/relationships/slideLayout" Target="../slideLayouts/slideLayout40.xml" /><Relationship Id="rId19" Type="http://schemas.openxmlformats.org/officeDocument/2006/relationships/tags" Target="../tags/tag255.xml" /><Relationship Id="rId2" Type="http://schemas.openxmlformats.org/officeDocument/2006/relationships/slideLayout" Target="../slideLayouts/slideLayout24.xml" /><Relationship Id="rId20" Type="http://schemas.openxmlformats.org/officeDocument/2006/relationships/tags" Target="../tags/tag256.xml" /><Relationship Id="rId21" Type="http://schemas.openxmlformats.org/officeDocument/2006/relationships/tags" Target="../tags/tag257.xml" /><Relationship Id="rId22" Type="http://schemas.openxmlformats.org/officeDocument/2006/relationships/tags" Target="../tags/tag258.xml" /><Relationship Id="rId23" Type="http://schemas.openxmlformats.org/officeDocument/2006/relationships/tags" Target="../tags/tag259.xml" /><Relationship Id="rId24" Type="http://schemas.openxmlformats.org/officeDocument/2006/relationships/tags" Target="../tags/tag260.xml" /><Relationship Id="rId25" Type="http://schemas.openxmlformats.org/officeDocument/2006/relationships/theme" Target="../theme/theme3.xml" /><Relationship Id="rId3" Type="http://schemas.openxmlformats.org/officeDocument/2006/relationships/slideLayout" Target="../slideLayouts/slideLayout25.xml" /><Relationship Id="rId4" Type="http://schemas.openxmlformats.org/officeDocument/2006/relationships/slideLayout" Target="../slideLayouts/slideLayout26.xml" /><Relationship Id="rId5" Type="http://schemas.openxmlformats.org/officeDocument/2006/relationships/slideLayout" Target="../slideLayouts/slideLayout27.xml" /><Relationship Id="rId6" Type="http://schemas.openxmlformats.org/officeDocument/2006/relationships/slideLayout" Target="../slideLayouts/slideLayout28.xml" /><Relationship Id="rId7" Type="http://schemas.openxmlformats.org/officeDocument/2006/relationships/slideLayout" Target="../slideLayouts/slideLayout29.xml" /><Relationship Id="rId8" Type="http://schemas.openxmlformats.org/officeDocument/2006/relationships/slideLayout" Target="../slideLayouts/slideLayout30.xml" /><Relationship Id="rId9" Type="http://schemas.openxmlformats.org/officeDocument/2006/relationships/slideLayout" Target="../slideLayouts/slideLayout3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41.xml" /><Relationship Id="rId10" Type="http://schemas.openxmlformats.org/officeDocument/2006/relationships/slideLayout" Target="../slideLayouts/slideLayout50.xml" /><Relationship Id="rId11" Type="http://schemas.openxmlformats.org/officeDocument/2006/relationships/slideLayout" Target="../slideLayouts/slideLayout51.xml" /><Relationship Id="rId12" Type="http://schemas.openxmlformats.org/officeDocument/2006/relationships/slideLayout" Target="../slideLayouts/slideLayout52.xml" /><Relationship Id="rId13" Type="http://schemas.openxmlformats.org/officeDocument/2006/relationships/slideLayout" Target="../slideLayouts/slideLayout53.xml" /><Relationship Id="rId14" Type="http://schemas.openxmlformats.org/officeDocument/2006/relationships/slideLayout" Target="../slideLayouts/slideLayout54.xml" /><Relationship Id="rId15" Type="http://schemas.openxmlformats.org/officeDocument/2006/relationships/slideLayout" Target="../slideLayouts/slideLayout55.xml" /><Relationship Id="rId16" Type="http://schemas.openxmlformats.org/officeDocument/2006/relationships/slideLayout" Target="../slideLayouts/slideLayout56.xml" /><Relationship Id="rId17" Type="http://schemas.openxmlformats.org/officeDocument/2006/relationships/slideLayout" Target="../slideLayouts/slideLayout57.xml" /><Relationship Id="rId18" Type="http://schemas.openxmlformats.org/officeDocument/2006/relationships/slideLayout" Target="../slideLayouts/slideLayout58.xml" /><Relationship Id="rId19" Type="http://schemas.openxmlformats.org/officeDocument/2006/relationships/tags" Target="../tags/tag381.xml" /><Relationship Id="rId2" Type="http://schemas.openxmlformats.org/officeDocument/2006/relationships/slideLayout" Target="../slideLayouts/slideLayout42.xml" /><Relationship Id="rId20" Type="http://schemas.openxmlformats.org/officeDocument/2006/relationships/tags" Target="../tags/tag382.xml" /><Relationship Id="rId21" Type="http://schemas.openxmlformats.org/officeDocument/2006/relationships/tags" Target="../tags/tag383.xml" /><Relationship Id="rId22" Type="http://schemas.openxmlformats.org/officeDocument/2006/relationships/tags" Target="../tags/tag384.xml" /><Relationship Id="rId23" Type="http://schemas.openxmlformats.org/officeDocument/2006/relationships/tags" Target="../tags/tag385.xml" /><Relationship Id="rId24" Type="http://schemas.openxmlformats.org/officeDocument/2006/relationships/tags" Target="../tags/tag386.xml" /><Relationship Id="rId25" Type="http://schemas.openxmlformats.org/officeDocument/2006/relationships/theme" Target="../theme/theme4.xml" /><Relationship Id="rId3" Type="http://schemas.openxmlformats.org/officeDocument/2006/relationships/slideLayout" Target="../slideLayouts/slideLayout43.xml" /><Relationship Id="rId4" Type="http://schemas.openxmlformats.org/officeDocument/2006/relationships/slideLayout" Target="../slideLayouts/slideLayout44.xml" /><Relationship Id="rId5" Type="http://schemas.openxmlformats.org/officeDocument/2006/relationships/slideLayout" Target="../slideLayouts/slideLayout45.xml" /><Relationship Id="rId6" Type="http://schemas.openxmlformats.org/officeDocument/2006/relationships/slideLayout" Target="../slideLayouts/slideLayout46.xml" /><Relationship Id="rId7" Type="http://schemas.openxmlformats.org/officeDocument/2006/relationships/slideLayout" Target="../slideLayouts/slideLayout47.xml" /><Relationship Id="rId8" Type="http://schemas.openxmlformats.org/officeDocument/2006/relationships/slideLayout" Target="../slideLayouts/slideLayout48.xml" /><Relationship Id="rId9" Type="http://schemas.openxmlformats.org/officeDocument/2006/relationships/slideLayout" Target="../slideLayouts/slideLayout49.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pic>
        <p:nvPicPr>
          <p:cNvPr id="9" name="图片 8" descr="VCG211345781100"/>
          <p:cNvPicPr/>
          <p:nvPr userDrawn="1">
            <p:custDataLst>
              <p:tags r:id="rId13"/>
            </p:custDataLst>
          </p:nvPr>
        </p:nvPicPr>
        <p:blipFill>
          <a:blip r:embed="rId12"/>
          <a:srcRect l="6942" r="4165"/>
          <a:stretch>
            <a:fillRect/>
          </a:stretch>
        </p:blipFill>
        <p:spPr>
          <a:xfrm>
            <a:off x="1200" y="0"/>
            <a:ext cx="12189600" cy="6858000"/>
          </a:xfrm>
          <a:prstGeom prst="rect">
            <a:avLst/>
          </a:prstGeom>
        </p:spPr>
      </p:pic>
      <p:pic>
        <p:nvPicPr>
          <p:cNvPr id="10" name="图片 9" descr="4"/>
          <p:cNvPicPr/>
          <p:nvPr userDrawn="1">
            <p:custDataLst>
              <p:tags r:id="rId15"/>
            </p:custDataLst>
          </p:nvPr>
        </p:nvPicPr>
        <p:blipFill>
          <a:blip r:embed="rId14"/>
          <a:srcRect l="41526" t="6129" r="3196" b="33030"/>
          <a:stretch>
            <a:fillRect/>
          </a:stretch>
        </p:blipFill>
        <p:spPr>
          <a:xfrm>
            <a:off x="6703918" y="3902360"/>
            <a:ext cx="5488082" cy="2955640"/>
          </a:xfrm>
          <a:prstGeom prst="rect">
            <a:avLst/>
          </a:prstGeom>
        </p:spPr>
      </p:pic>
      <p:pic>
        <p:nvPicPr>
          <p:cNvPr id="11" name="图片 10" descr="圆角不透明"/>
          <p:cNvPicPr/>
          <p:nvPr userDrawn="1">
            <p:custDataLst>
              <p:tags r:id="rId17"/>
            </p:custDataLst>
          </p:nvPr>
        </p:nvPicPr>
        <p:blipFill>
          <a:blip r:embed="rId16">
            <a:alphaModFix amt="90000"/>
          </a:blip>
          <a:srcRect l="-147" r="0"/>
          <a:stretch>
            <a:fillRect/>
          </a:stretch>
        </p:blipFill>
        <p:spPr>
          <a:xfrm>
            <a:off x="551660" y="531895"/>
            <a:ext cx="11109623" cy="6044387"/>
          </a:xfrm>
          <a:prstGeom prst="rect">
            <a:avLst/>
          </a:prstGeom>
        </p:spPr>
      </p:pic>
      <p:pic>
        <p:nvPicPr>
          <p:cNvPr id="12" name="图片 11" descr="5"/>
          <p:cNvPicPr/>
          <p:nvPr userDrawn="1">
            <p:custDataLst>
              <p:tags r:id="rId19"/>
            </p:custDataLst>
          </p:nvPr>
        </p:nvPicPr>
        <p:blipFill>
          <a:blip r:embed="rId18"/>
          <a:srcRect l="11658" t="41715" r="73944" b="27781"/>
          <a:stretch>
            <a:fillRect/>
          </a:stretch>
        </p:blipFill>
        <p:spPr>
          <a:xfrm>
            <a:off x="0" y="0"/>
            <a:ext cx="1082965" cy="1157901"/>
          </a:xfrm>
          <a:prstGeom prst="rect">
            <a:avLst/>
          </a:prstGeom>
        </p:spPr>
      </p:pic>
      <p:sp>
        <p:nvSpPr>
          <p:cNvPr id="2" name="标题占位符 1"/>
          <p:cNvSpPr>
            <a:spLocks noGrp="1"/>
          </p:cNvSpPr>
          <p:nvPr>
            <p:ph type="title"/>
            <p:custDataLst>
              <p:tags r:id="rId20"/>
            </p:custDataLst>
          </p:nvPr>
        </p:nvSpPr>
        <p:spPr>
          <a:xfrm>
            <a:off x="838200" y="725901"/>
            <a:ext cx="10515600" cy="864000"/>
          </a:xfrm>
          <a:prstGeom prst="rect">
            <a:avLst/>
          </a:prstGeom>
        </p:spPr>
        <p:txBody>
          <a:bodyPr vert="horz" wrap="square"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838200" y="1689796"/>
            <a:ext cx="10515600" cy="4487804"/>
          </a:xfrm>
          <a:prstGeom prst="rect">
            <a:avLst/>
          </a:prstGeom>
        </p:spPr>
        <p:txBody>
          <a:bodyPr vert="horz" wrap="square" lIns="0" tIns="0" rIns="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sym typeface="+mn-ea"/>
              </a:rPr>
              <a:t>第</a:t>
            </a:r>
            <a:r>
              <a:rPr lang="zh-CN" altLang="en-US"/>
              <a:t>三级</a:t>
            </a:r>
            <a:endParaRPr lang="zh-CN" altLang="en-US"/>
          </a:p>
          <a:p>
            <a:pPr lvl="3"/>
            <a:r>
              <a:rPr lang="zh-CN" altLang="en-US">
                <a:sym typeface="+mn-ea"/>
              </a:rPr>
              <a:t>第</a:t>
            </a:r>
            <a:r>
              <a:rPr lang="zh-CN" altLang="en-US"/>
              <a:t>四级</a:t>
            </a:r>
            <a:endParaRPr lang="zh-CN" altLang="en-US"/>
          </a:p>
          <a:p>
            <a:pPr lvl="4"/>
            <a:r>
              <a:rPr lang="zh-CN" altLang="en-US">
                <a:sym typeface="+mn-ea"/>
              </a:rPr>
              <a:t>第</a:t>
            </a:r>
            <a:r>
              <a:rPr lang="zh-CN" altLang="en-US"/>
              <a:t>五级</a:t>
            </a:r>
            <a:endParaRPr lang="zh-CN" altLang="en-US"/>
          </a:p>
        </p:txBody>
      </p:sp>
      <p:sp>
        <p:nvSpPr>
          <p:cNvPr id="4" name="日期占位符 3"/>
          <p:cNvSpPr>
            <a:spLocks noGrp="1"/>
          </p:cNvSpPr>
          <p:nvPr>
            <p:ph type="dt" sz="half" idx="2"/>
            <p:custDataLst>
              <p:tags r:id="rId22"/>
            </p:custDataLst>
          </p:nvPr>
        </p:nvSpPr>
        <p:spPr>
          <a:xfrm>
            <a:off x="838200" y="6356350"/>
            <a:ext cx="2743200" cy="365125"/>
          </a:xfrm>
          <a:prstGeom prst="rect">
            <a:avLst/>
          </a:prstGeom>
        </p:spPr>
        <p:txBody>
          <a:bodyPr vert="horz" wrap="square"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4038600" y="6356350"/>
            <a:ext cx="4114800" cy="365125"/>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8610600" y="6356350"/>
            <a:ext cx="2743200" cy="365125"/>
          </a:xfrm>
          <a:prstGeom prst="rect">
            <a:avLst/>
          </a:prstGeom>
        </p:spPr>
        <p:txBody>
          <a:bodyPr vert="horz" wrap="square"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0</a:t>
            </a:fld>
            <a:endParaRPr lang="zh-CN" altLang="en-US"/>
          </a:p>
        </p:txBody>
      </p:sp>
      <p:sp>
        <p:nvSpPr>
          <p:cNvPr id="8" name="KSO_TEMPLATE" hidden="1"/>
          <p:cNvSpPr/>
          <p:nvPr userDrawn="1">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707" r:id="rId2"/>
    <p:sldLayoutId id="2147483708" r:id="rId3"/>
    <p:sldLayoutId id="2147483709" r:id="rId4"/>
    <p:sldLayoutId id="2147483710" r:id="rId5"/>
    <p:sldLayoutId id="2147483711" r:id="rId6"/>
    <p:sldLayoutId id="2147483712" r:id="rId7"/>
    <p:sldLayoutId id="2147483713" r:id="rId8"/>
    <p:sldLayoutId id="2147483714" r:id="rId9"/>
    <p:sldLayoutId id="2147483715" r:id="rId10"/>
    <p:sldLayoutId id="2147483716" r:id="rId11"/>
  </p:sldLayoutIdLst>
  <p:transition/>
  <p:timing/>
  <p:txStyles>
    <p:titleStyle>
      <a:lvl1pPr algn="l" defTabSz="914400" rtl="0" eaLnBrk="1" latinLnBrk="0" hangingPunct="1">
        <a:lnSpc>
          <a:spcPct val="100000"/>
        </a:lnSpc>
        <a:spcBef>
          <a:spcPct val="0"/>
        </a:spcBef>
        <a:buNone/>
        <a:defRPr sz="4400" b="1" kern="1200">
          <a:solidFill>
            <a:schemeClr val="dk1">
              <a:lumMod val="100000"/>
            </a:schemeClr>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dk1">
              <a:lumMod val="100000"/>
            </a:schemeClr>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dk1">
              <a:lumMod val="100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dk1">
              <a:lumMod val="100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dk1">
              <a:lumMod val="100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dk1">
              <a:lumMod val="100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2"/>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endParaRPr>
          </a:p>
        </p:txBody>
      </p:sp>
    </p:spTree>
  </p:cSld>
  <p:clrMap bg1="lt1" tx1="dk1" bg2="lt2" tx2="dk2" accent1="accent1" accent2="accent2" accent3="accent3" accent4="accent4" accent5="accent5" accent6="accent6" hlink="hlink" folHlink="folHlink"/>
  <p:sldLayoutIdLst>
    <p:sldLayoutId id="2147483718" r:id="rId1"/>
    <p:sldLayoutId id="2147483719" r:id="rId2"/>
    <p:sldLayoutId id="2147483720" r:id="rId3"/>
    <p:sldLayoutId id="2147483721" r:id="rId4"/>
    <p:sldLayoutId id="2147483722" r:id="rId5"/>
    <p:sldLayoutId id="2147483723" r:id="rId6"/>
    <p:sldLayoutId id="2147483724" r:id="rId7"/>
    <p:sldLayoutId id="2147483725" r:id="rId8"/>
    <p:sldLayoutId id="2147483726" r:id="rId9"/>
    <p:sldLayoutId id="2147483727" r:id="rId10"/>
    <p:sldLayoutId id="2147483728" r:id="rId11"/>
    <p:sldLayoutId id="2147483729" r:id="rId12"/>
    <p:sldLayoutId id="2147483730" r:id="rId13"/>
    <p:sldLayoutId id="2147483731" r:id="rId14"/>
    <p:sldLayoutId id="2147483732" r:id="rId15"/>
    <p:sldLayoutId id="2147483733" r:id="rId16"/>
    <p:sldLayoutId id="2147483734" r:id="rId17"/>
    <p:sldLayoutId id="2147483735"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汉仪旗黑-85S" panose="00020600040101010101" pitchFamily="18" charset="-122"/>
          <a:cs typeface="+mj-cs"/>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19"/>
            </p:custDataLst>
          </p:nvPr>
        </p:nvSpPr>
        <p:spPr>
          <a:xfrm>
            <a:off x="669882" y="443230"/>
            <a:ext cx="10852237" cy="441964"/>
          </a:xfrm>
          <a:prstGeom prst="rect">
            <a:avLst/>
          </a:prstGeom>
        </p:spPr>
        <p:txBody>
          <a:bodyPr vert="horz" lIns="101600" tIns="38100" rIns="76200" bIns="38100" rtlCol="0" anchor="t" anchorCtr="0">
            <a:noAutofit/>
          </a:bodyPr>
          <a:lstStyle/>
          <a:p>
            <a:r>
              <a:rPr lang="zh-CN" altLang="en-US"/>
              <a:t>单击此处编辑母版标题样式</a:t>
            </a:r>
            <a:endParaRPr lang="zh-CN" altLang="en-US"/>
          </a:p>
        </p:txBody>
      </p:sp>
      <p:sp>
        <p:nvSpPr>
          <p:cNvPr id="3" name="文本占位符 2"/>
          <p:cNvSpPr>
            <a:spLocks noGrp="1"/>
          </p:cNvSpPr>
          <p:nvPr>
            <p:ph type="body" idx="1"/>
            <p:custDataLst>
              <p:tags r:id="rId20"/>
            </p:custDataLst>
          </p:nvPr>
        </p:nvSpPr>
        <p:spPr>
          <a:xfrm>
            <a:off x="669882" y="952508"/>
            <a:ext cx="10852237" cy="5388907"/>
          </a:xfrm>
          <a:prstGeom prst="rect">
            <a:avLst/>
          </a:prstGeom>
        </p:spPr>
        <p:txBody>
          <a:bodyPr vert="horz" lIns="101600" tIns="0" rIns="82550" bIns="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1"/>
            </p:custDataLst>
          </p:nvPr>
        </p:nvSpPr>
        <p:spPr>
          <a:xfrm>
            <a:off x="879742" y="6349833"/>
            <a:ext cx="2700000" cy="316800"/>
          </a:xfrm>
          <a:prstGeom prst="rect">
            <a:avLst/>
          </a:prstGeom>
        </p:spPr>
        <p:txBody>
          <a:bodyPr vert="horz" lIns="91440" tIns="45720" rIns="91440" bIns="45720" rtlCol="0" anchor="ctr">
            <a:normAutofit/>
          </a:bodyPr>
          <a:lstStyle>
            <a:defPPr>
              <a:defRPr lang="zh-CN"/>
            </a:defPPr>
            <a:lvl1pPr marL="0" algn="l"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2"/>
            </p:custDataLst>
          </p:nvPr>
        </p:nvSpPr>
        <p:spPr>
          <a:xfrm>
            <a:off x="4116000" y="6349833"/>
            <a:ext cx="3960000" cy="316800"/>
          </a:xfrm>
          <a:prstGeom prst="rect">
            <a:avLst/>
          </a:prstGeom>
        </p:spPr>
        <p:txBody>
          <a:bodyPr vert="horz" lIns="91440" tIns="45720" rIns="91440" bIns="45720" rtlCol="0" anchor="ctr">
            <a:normAutofit/>
          </a:bodyPr>
          <a:lstStyle>
            <a:defPPr>
              <a:defRPr lang="zh-CN"/>
            </a:defPPr>
            <a:lvl1pPr marL="0" algn="ct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23"/>
            </p:custDataLst>
          </p:nvPr>
        </p:nvSpPr>
        <p:spPr>
          <a:xfrm>
            <a:off x="8610600" y="6349833"/>
            <a:ext cx="2700000" cy="316800"/>
          </a:xfrm>
          <a:prstGeom prst="rect">
            <a:avLst/>
          </a:prstGeom>
        </p:spPr>
        <p:txBody>
          <a:bodyPr vert="horz" lIns="91440" tIns="45720" rIns="91440" bIns="45720" rtlCol="0" anchor="ctr">
            <a:normAutofit/>
          </a:bodyPr>
          <a:lstStyle>
            <a:defPPr>
              <a:defRPr lang="zh-CN"/>
            </a:defPPr>
            <a:lvl1pPr marL="0" algn="r" defTabSz="914400" rtl="0" eaLnBrk="1" latinLnBrk="0" hangingPunct="1">
              <a:lnSpc>
                <a:spcPct val="120000"/>
              </a:lnSpc>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4"/>
            </p:custDataLst>
          </p:nvPr>
        </p:nvSpPr>
        <p:spPr>
          <a:xfrm flipH="1">
            <a:off x="0" y="0"/>
            <a:ext cx="0" cy="0"/>
          </a:xfrm>
          <a:prstGeom prst="rect">
            <a:avLst/>
          </a:prstGeom>
          <a:solidFill>
            <a:schemeClr val="accent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sz="2400">
              <a:solidFill>
                <a:schemeClr val="lt1"/>
              </a:solidFill>
            </a:endParaRPr>
          </a:p>
        </p:txBody>
      </p:sp>
    </p:spTree>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 id="2147483748" r:id="rId12"/>
    <p:sldLayoutId id="2147483749" r:id="rId13"/>
    <p:sldLayoutId id="2147483750" r:id="rId14"/>
    <p:sldLayoutId id="2147483751" r:id="rId15"/>
    <p:sldLayoutId id="2147483752" r:id="rId16"/>
    <p:sldLayoutId id="2147483753" r:id="rId17"/>
    <p:sldLayoutId id="2147483754" r:id="rId18"/>
  </p:sldLayoutIdLst>
  <p:transition/>
  <p:timing/>
  <p:txStyles>
    <p:titleStyle>
      <a:lvl1pPr algn="l" defTabSz="914400" rtl="0" eaLnBrk="1" fontAlgn="auto" latinLnBrk="0" hangingPunct="1">
        <a:lnSpc>
          <a:spcPct val="100000"/>
        </a:lnSpc>
        <a:spcBef>
          <a:spcPct val="0"/>
        </a:spcBef>
        <a:buNone/>
        <a:defRPr sz="2400" b="1" u="none" strike="noStrike" kern="1200" cap="none" spc="200" normalizeH="0" baseline="0">
          <a:solidFill>
            <a:schemeClr val="tx1">
              <a:lumMod val="85000"/>
              <a:lumOff val="15000"/>
            </a:schemeClr>
          </a:solidFill>
          <a:uFillTx/>
          <a:latin typeface="Arial" pitchFamily="34" charset="0"/>
          <a:ea typeface="隶书" panose="02010509060101010101" pitchFamily="49" charset="-122"/>
          <a:cs typeface="+mj-cs"/>
        </a:defRPr>
      </a:lvl1pPr>
    </p:titleStyle>
    <p:bodyStyle>
      <a:lvl1pPr marL="2286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1pPr>
      <a:lvl2pPr marL="685800" indent="-228600" algn="l" defTabSz="914400" rtl="0" eaLnBrk="1" fontAlgn="auto" latinLnBrk="0" hangingPunct="1">
        <a:lnSpc>
          <a:spcPct val="120000"/>
        </a:lnSpc>
        <a:spcBef>
          <a:spcPct val="0"/>
        </a:spcBef>
        <a:spcAft>
          <a:spcPts val="1000"/>
        </a:spcAft>
        <a:buFont typeface="Arial" pitchFamily="34" charset="0"/>
        <a:buChar char="•"/>
        <a:tabLst>
          <a:tab pos="1609725"/>
        </a:tabLst>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2pPr>
      <a:lvl3pPr marL="11430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3pPr>
      <a:lvl4pPr marL="16002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4pPr>
      <a:lvl5pPr marL="2057400" indent="-228600" algn="l" defTabSz="914400" rtl="0" eaLnBrk="1" fontAlgn="auto" latinLnBrk="0" hangingPunct="1">
        <a:lnSpc>
          <a:spcPct val="120000"/>
        </a:lnSpc>
        <a:spcBef>
          <a:spcPct val="0"/>
        </a:spcBef>
        <a:spcAft>
          <a:spcPts val="1000"/>
        </a:spcAft>
        <a:buFont typeface="Arial" pitchFamily="34" charset="0"/>
        <a:buChar char="•"/>
        <a:defRPr sz="1600" u="none" strike="noStrike" kern="1200" cap="none" spc="150" normalizeH="0" baseline="0">
          <a:solidFill>
            <a:schemeClr val="tx1">
              <a:lumMod val="85000"/>
              <a:lumOff val="15000"/>
            </a:schemeClr>
          </a:solidFill>
          <a:uFillTx/>
          <a:latin typeface="Arial" pitchFamily="34" charset="0"/>
          <a:ea typeface="隶书" panose="02010509060101010101" pitchFamily="49"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387.xml" /><Relationship Id="rId3" Type="http://schemas.openxmlformats.org/officeDocument/2006/relationships/tags" Target="../tags/tag388.xml" /><Relationship Id="rId4" Type="http://schemas.openxmlformats.org/officeDocument/2006/relationships/tags" Target="../tags/tag38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7.xml" /><Relationship Id="rId11" Type="http://schemas.openxmlformats.org/officeDocument/2006/relationships/tags" Target="../tags/tag398.xml" /><Relationship Id="rId12" Type="http://schemas.openxmlformats.org/officeDocument/2006/relationships/tags" Target="../tags/tag399.xml" /><Relationship Id="rId13" Type="http://schemas.openxmlformats.org/officeDocument/2006/relationships/tags" Target="../tags/tag400.xml" /><Relationship Id="rId14" Type="http://schemas.openxmlformats.org/officeDocument/2006/relationships/tags" Target="../tags/tag401.xml" /><Relationship Id="rId15" Type="http://schemas.openxmlformats.org/officeDocument/2006/relationships/tags" Target="../tags/tag402.xml" /><Relationship Id="rId16" Type="http://schemas.openxmlformats.org/officeDocument/2006/relationships/tags" Target="../tags/tag403.xml" /><Relationship Id="rId17" Type="http://schemas.openxmlformats.org/officeDocument/2006/relationships/tags" Target="../tags/tag404.xml" /><Relationship Id="rId18" Type="http://schemas.openxmlformats.org/officeDocument/2006/relationships/tags" Target="../tags/tag405.xml" /><Relationship Id="rId19" Type="http://schemas.openxmlformats.org/officeDocument/2006/relationships/tags" Target="../tags/tag406.xml" /><Relationship Id="rId2" Type="http://schemas.openxmlformats.org/officeDocument/2006/relationships/notesSlide" Target="../notesSlides/notesSlide1.xml" /><Relationship Id="rId20" Type="http://schemas.openxmlformats.org/officeDocument/2006/relationships/tags" Target="../tags/tag407.xml" /><Relationship Id="rId21" Type="http://schemas.openxmlformats.org/officeDocument/2006/relationships/tags" Target="../tags/tag408.xml" /><Relationship Id="rId22" Type="http://schemas.openxmlformats.org/officeDocument/2006/relationships/tags" Target="../tags/tag409.xml" /><Relationship Id="rId23" Type="http://schemas.openxmlformats.org/officeDocument/2006/relationships/tags" Target="../tags/tag410.xml" /><Relationship Id="rId24" Type="http://schemas.openxmlformats.org/officeDocument/2006/relationships/tags" Target="../tags/tag411.xml" /><Relationship Id="rId25" Type="http://schemas.openxmlformats.org/officeDocument/2006/relationships/tags" Target="../tags/tag412.xml" /><Relationship Id="rId26" Type="http://schemas.openxmlformats.org/officeDocument/2006/relationships/tags" Target="../tags/tag413.xml" /><Relationship Id="rId27" Type="http://schemas.openxmlformats.org/officeDocument/2006/relationships/tags" Target="../tags/tag414.xml" /><Relationship Id="rId28" Type="http://schemas.openxmlformats.org/officeDocument/2006/relationships/tags" Target="../tags/tag415.xml" /><Relationship Id="rId29" Type="http://schemas.openxmlformats.org/officeDocument/2006/relationships/tags" Target="../tags/tag416.xml" /><Relationship Id="rId3" Type="http://schemas.openxmlformats.org/officeDocument/2006/relationships/tags" Target="../tags/tag390.xml" /><Relationship Id="rId4" Type="http://schemas.openxmlformats.org/officeDocument/2006/relationships/tags" Target="../tags/tag391.xml" /><Relationship Id="rId5" Type="http://schemas.openxmlformats.org/officeDocument/2006/relationships/tags" Target="../tags/tag392.xml" /><Relationship Id="rId6" Type="http://schemas.openxmlformats.org/officeDocument/2006/relationships/tags" Target="../tags/tag393.xml" /><Relationship Id="rId7" Type="http://schemas.openxmlformats.org/officeDocument/2006/relationships/tags" Target="../tags/tag394.xml" /><Relationship Id="rId8" Type="http://schemas.openxmlformats.org/officeDocument/2006/relationships/tags" Target="../tags/tag395.xml" /><Relationship Id="rId9" Type="http://schemas.openxmlformats.org/officeDocument/2006/relationships/tags" Target="../tags/tag396.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2.xml" /><Relationship Id="rId3" Type="http://schemas.openxmlformats.org/officeDocument/2006/relationships/tags" Target="../tags/tag417.xml" /><Relationship Id="rId4" Type="http://schemas.openxmlformats.org/officeDocument/2006/relationships/tags" Target="../tags/tag418.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1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25.xml" /><Relationship Id="rId2" Type="http://schemas.openxmlformats.org/officeDocument/2006/relationships/notesSlide" Target="../notesSlides/notesSlide3.xml" /><Relationship Id="rId3" Type="http://schemas.openxmlformats.org/officeDocument/2006/relationships/tags" Target="../tags/tag420.xml" /><Relationship Id="rId4" Type="http://schemas.openxmlformats.org/officeDocument/2006/relationships/tags" Target="../tags/tag421.xml" /><Relationship Id="rId5" Type="http://schemas.openxmlformats.org/officeDocument/2006/relationships/tags" Target="../tags/tag422.xml" /><Relationship Id="rId6" Type="http://schemas.openxmlformats.org/officeDocument/2006/relationships/tags" Target="../tags/tag423.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4.xml" /><Relationship Id="rId3" Type="http://schemas.openxmlformats.org/officeDocument/2006/relationships/tags" Target="../tags/tag426.xml" /><Relationship Id="rId4" Type="http://schemas.openxmlformats.org/officeDocument/2006/relationships/tags" Target="../tags/tag42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2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5.xml" /><Relationship Id="rId3" Type="http://schemas.openxmlformats.org/officeDocument/2006/relationships/tags" Target="../tags/tag429.xml" /><Relationship Id="rId4" Type="http://schemas.openxmlformats.org/officeDocument/2006/relationships/tags" Target="../tags/tag430.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3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37.xml" /><Relationship Id="rId2" Type="http://schemas.openxmlformats.org/officeDocument/2006/relationships/notesSlide" Target="../notesSlides/notesSlide6.xml" /><Relationship Id="rId3" Type="http://schemas.openxmlformats.org/officeDocument/2006/relationships/tags" Target="../tags/tag432.xml" /><Relationship Id="rId4" Type="http://schemas.openxmlformats.org/officeDocument/2006/relationships/tags" Target="../tags/tag433.xml" /><Relationship Id="rId5" Type="http://schemas.openxmlformats.org/officeDocument/2006/relationships/tags" Target="../tags/tag434.xml" /><Relationship Id="rId6" Type="http://schemas.openxmlformats.org/officeDocument/2006/relationships/tags" Target="../tags/tag435.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3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7.xml" /><Relationship Id="rId3" Type="http://schemas.openxmlformats.org/officeDocument/2006/relationships/tags" Target="../tags/tag438.xml" /><Relationship Id="rId4" Type="http://schemas.openxmlformats.org/officeDocument/2006/relationships/tags" Target="../tags/tag43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8.xml" /><Relationship Id="rId3" Type="http://schemas.openxmlformats.org/officeDocument/2006/relationships/tags" Target="../tags/tag441.xml" /><Relationship Id="rId4" Type="http://schemas.openxmlformats.org/officeDocument/2006/relationships/tags" Target="../tags/tag44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9.xml" /><Relationship Id="rId3" Type="http://schemas.openxmlformats.org/officeDocument/2006/relationships/tags" Target="../tags/tag444.xml" /><Relationship Id="rId4" Type="http://schemas.openxmlformats.org/officeDocument/2006/relationships/tags" Target="../tags/tag445.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4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52.xml" /><Relationship Id="rId2" Type="http://schemas.openxmlformats.org/officeDocument/2006/relationships/notesSlide" Target="../notesSlides/notesSlide10.xml" /><Relationship Id="rId3" Type="http://schemas.openxmlformats.org/officeDocument/2006/relationships/tags" Target="../tags/tag447.xml" /><Relationship Id="rId4" Type="http://schemas.openxmlformats.org/officeDocument/2006/relationships/tags" Target="../tags/tag448.xml" /><Relationship Id="rId5" Type="http://schemas.openxmlformats.org/officeDocument/2006/relationships/tags" Target="../tags/tag449.xml" /><Relationship Id="rId6" Type="http://schemas.openxmlformats.org/officeDocument/2006/relationships/tags" Target="../tags/tag450.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51.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1.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2.xml" /><Relationship Id="rId3" Type="http://schemas.openxmlformats.org/officeDocument/2006/relationships/tags" Target="../tags/tag456.xml" /><Relationship Id="rId4" Type="http://schemas.openxmlformats.org/officeDocument/2006/relationships/tags" Target="../tags/tag457.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5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64.xml" /><Relationship Id="rId2" Type="http://schemas.openxmlformats.org/officeDocument/2006/relationships/notesSlide" Target="../notesSlides/notesSlide13.xml" /><Relationship Id="rId3" Type="http://schemas.openxmlformats.org/officeDocument/2006/relationships/tags" Target="../tags/tag459.xml" /><Relationship Id="rId4" Type="http://schemas.openxmlformats.org/officeDocument/2006/relationships/tags" Target="../tags/tag460.xml" /><Relationship Id="rId5" Type="http://schemas.openxmlformats.org/officeDocument/2006/relationships/tags" Target="../tags/tag461.xml" /><Relationship Id="rId6" Type="http://schemas.openxmlformats.org/officeDocument/2006/relationships/tags" Target="../tags/tag462.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6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4.xml" /><Relationship Id="rId3" Type="http://schemas.openxmlformats.org/officeDocument/2006/relationships/tags" Target="../tags/tag465.xml" /><Relationship Id="rId4" Type="http://schemas.openxmlformats.org/officeDocument/2006/relationships/tags" Target="../tags/tag466.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6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5.xml" /><Relationship Id="rId3" Type="http://schemas.openxmlformats.org/officeDocument/2006/relationships/tags" Target="../tags/tag468.xml" /><Relationship Id="rId4" Type="http://schemas.openxmlformats.org/officeDocument/2006/relationships/tags" Target="../tags/tag469.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47.xml" /><Relationship Id="rId2" Type="http://schemas.openxmlformats.org/officeDocument/2006/relationships/notesSlide" Target="../notesSlides/notesSlide16.xml" /><Relationship Id="rId3" Type="http://schemas.openxmlformats.org/officeDocument/2006/relationships/tags" Target="../tags/tag471.xml" /><Relationship Id="rId4" Type="http://schemas.openxmlformats.org/officeDocument/2006/relationships/tags" Target="../tags/tag472.xml" /><Relationship Id="rId5" Type="http://schemas.openxmlformats.org/officeDocument/2006/relationships/image" Target="../media/image38.png" /><Relationship Id="rId6" Type="http://schemas.openxmlformats.org/officeDocument/2006/relationships/image" Target="../media/image37.png" /><Relationship Id="rId7" Type="http://schemas.openxmlformats.org/officeDocument/2006/relationships/tags" Target="../tags/tag473.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47.xml" /><Relationship Id="rId10" Type="http://schemas.openxmlformats.org/officeDocument/2006/relationships/image" Target="../media/image37.png" /><Relationship Id="rId11" Type="http://schemas.openxmlformats.org/officeDocument/2006/relationships/tags" Target="../tags/tag479.xml" /><Relationship Id="rId2" Type="http://schemas.openxmlformats.org/officeDocument/2006/relationships/notesSlide" Target="../notesSlides/notesSlide17.xml" /><Relationship Id="rId3" Type="http://schemas.openxmlformats.org/officeDocument/2006/relationships/tags" Target="../tags/tag474.xml" /><Relationship Id="rId4" Type="http://schemas.openxmlformats.org/officeDocument/2006/relationships/tags" Target="../tags/tag475.xml" /><Relationship Id="rId5" Type="http://schemas.openxmlformats.org/officeDocument/2006/relationships/tags" Target="../tags/tag476.xml" /><Relationship Id="rId6" Type="http://schemas.openxmlformats.org/officeDocument/2006/relationships/tags" Target="../tags/tag477.xml" /><Relationship Id="rId7" Type="http://schemas.openxmlformats.org/officeDocument/2006/relationships/image" Target="../media/image39.png" /><Relationship Id="rId8" Type="http://schemas.openxmlformats.org/officeDocument/2006/relationships/image" Target="../media/image40.svg" /><Relationship Id="rId9" Type="http://schemas.openxmlformats.org/officeDocument/2006/relationships/tags" Target="../tags/tag47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95213030140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1547495" y="1418590"/>
            <a:ext cx="8626475" cy="2122805"/>
          </a:xfrm>
        </p:spPr>
        <p:txBody>
          <a:bodyPr/>
          <a:lstStyle/>
          <a:p>
            <a:pPr algn="ctr"/>
            <a:r>
              <a:rPr lang="zh-CN" altLang="en-US" sz="4800"/>
              <a:t>直译与意译翻译方法 策略与元理论向度探讨</a:t>
            </a:r>
            <a:endParaRPr lang="zh-CN" altLang="en-US" sz="4800"/>
          </a:p>
        </p:txBody>
      </p:sp>
      <p:sp>
        <p:nvSpPr>
          <p:cNvPr id="2" name="文本框 1"/>
          <p:cNvSpPr txBox="1"/>
          <p:nvPr>
            <p:custDataLst>
              <p:tags r:id="rId3"/>
            </p:custDataLst>
          </p:nvPr>
        </p:nvSpPr>
        <p:spPr>
          <a:xfrm>
            <a:off x="1156335" y="3914775"/>
            <a:ext cx="9165590" cy="1065530"/>
          </a:xfrm>
          <a:prstGeom prst="rect">
            <a:avLst/>
          </a:prstGeom>
          <a:noFill/>
        </p:spPr>
        <p:txBody>
          <a:bodyPr wrap="square" rtlCol="0">
            <a:no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a:solidFill>
                  <a:srgbClr val="0070C0"/>
                </a:solidFill>
                <a:effectLst>
                  <a:outerShdw blurRad="38100" dist="19050" dir="2700000" algn="tl" rotWithShape="0">
                    <a:schemeClr val="dk1">
                      <a:alpha val="40000"/>
                    </a:schemeClr>
                  </a:outerShdw>
                </a:effectLst>
                <a:latin typeface="微软雅黑"/>
                <a:ea typeface="微软雅黑"/>
              </a:rPr>
              <a:t> </a:t>
            </a:r>
            <a:endParaRPr lang="zh-CN" altLang="en-US" sz="2400">
              <a:solidFill>
                <a:srgbClr val="0070C0"/>
              </a:solidFill>
              <a:effectLst>
                <a:outerShdw blurRad="38100" dist="19050" dir="2700000" algn="tl" rotWithShape="0">
                  <a:schemeClr val="dk1">
                    <a:alpha val="40000"/>
                  </a:schemeClr>
                </a:outerShdw>
              </a:effectLst>
              <a:latin typeface="微软雅黑"/>
              <a:ea typeface="微软雅黑"/>
            </a:endParaRPr>
          </a:p>
        </p:txBody>
      </p:sp>
    </p:spTree>
    <p:custDataLst>
      <p:tags r:id="rId4"/>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圆角矩形 3"/>
          <p:cNvSpPr/>
          <p:nvPr>
            <p:custDataLst>
              <p:tags r:id="rId3"/>
            </p:custDataLst>
          </p:nvPr>
        </p:nvSpPr>
        <p:spPr>
          <a:xfrm>
            <a:off x="1718800" y="1563700"/>
            <a:ext cx="3755384" cy="1070212"/>
          </a:xfrm>
          <a:prstGeom prst="roundRect">
            <a:avLst>
              <a:gd name="adj" fmla="val 50000"/>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0" name="椭圆 29"/>
          <p:cNvSpPr/>
          <p:nvPr>
            <p:custDataLst>
              <p:tags r:id="rId4"/>
            </p:custDataLst>
          </p:nvPr>
        </p:nvSpPr>
        <p:spPr>
          <a:xfrm>
            <a:off x="1410270" y="1487170"/>
            <a:ext cx="1213630" cy="1213630"/>
          </a:xfrm>
          <a:prstGeom prst="ellipse">
            <a:avLst/>
          </a:prstGeom>
          <a:solidFill>
            <a:schemeClr val="accent1"/>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9" name="椭圆 8"/>
          <p:cNvSpPr/>
          <p:nvPr>
            <p:custDataLst>
              <p:tags r:id="rId5"/>
            </p:custDataLst>
          </p:nvPr>
        </p:nvSpPr>
        <p:spPr>
          <a:xfrm>
            <a:off x="1493429" y="1572136"/>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3" name="文本框 32"/>
          <p:cNvSpPr txBox="1"/>
          <p:nvPr>
            <p:custDataLst>
              <p:tags r:id="rId6"/>
            </p:custDataLst>
          </p:nvPr>
        </p:nvSpPr>
        <p:spPr>
          <a:xfrm>
            <a:off x="1410335" y="1818005"/>
            <a:ext cx="1128395" cy="572135"/>
          </a:xfrm>
          <a:prstGeom prst="rect">
            <a:avLst/>
          </a:prstGeom>
          <a:noFill/>
        </p:spPr>
        <p:txBody>
          <a:bodyPr wrap="square" bIns="0" rtlCol="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600" spc="300">
                <a:solidFill>
                  <a:schemeClr val="accent1"/>
                </a:solidFill>
                <a:uFillTx/>
                <a:latin typeface="思源黑体 CN Bold" panose="020b0800000000000000" pitchFamily="34" charset="-122"/>
                <a:ea typeface="思源黑体 CN Bold" panose="020b0800000000000000" pitchFamily="34" charset="-122"/>
              </a:rPr>
              <a:t>01</a:t>
            </a:r>
            <a:endParaRPr lang="en-US" altLang="zh-CN" sz="3600" spc="300">
              <a:solidFill>
                <a:schemeClr val="accent1"/>
              </a:solidFill>
              <a:uFillTx/>
              <a:latin typeface="思源黑体 CN Bold" panose="020b0800000000000000" pitchFamily="34" charset="-122"/>
              <a:ea typeface="思源黑体 CN Bold" panose="020b0800000000000000" pitchFamily="34" charset="-122"/>
            </a:endParaRPr>
          </a:p>
        </p:txBody>
      </p:sp>
      <p:sp>
        <p:nvSpPr>
          <p:cNvPr id="68" name="文本框 67"/>
          <p:cNvSpPr txBox="1"/>
          <p:nvPr>
            <p:custDataLst>
              <p:tags r:id="rId7"/>
            </p:custDataLst>
          </p:nvPr>
        </p:nvSpPr>
        <p:spPr>
          <a:xfrm>
            <a:off x="2539365" y="1568450"/>
            <a:ext cx="2933065" cy="10706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一、直译与意译</a:t>
            </a:r>
            <a:endParaRPr lang="zh-CN" altLang="en-US" sz="2000" spc="300">
              <a:solidFill>
                <a:schemeClr val="lt1"/>
              </a:solidFill>
              <a:uFillTx/>
              <a:latin typeface="仿宋" panose="02010609060101010101" charset="-122"/>
              <a:ea typeface="微软雅黑"/>
            </a:endParaRPr>
          </a:p>
        </p:txBody>
      </p:sp>
      <p:sp>
        <p:nvSpPr>
          <p:cNvPr id="35" name="圆角矩形 34"/>
          <p:cNvSpPr/>
          <p:nvPr>
            <p:custDataLst>
              <p:tags r:id="rId8"/>
            </p:custDataLst>
          </p:nvPr>
        </p:nvSpPr>
        <p:spPr>
          <a:xfrm>
            <a:off x="1718197" y="3163595"/>
            <a:ext cx="3755384" cy="1070212"/>
          </a:xfrm>
          <a:prstGeom prst="roundRect">
            <a:avLst>
              <a:gd name="adj" fmla="val 50000"/>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36" name="椭圆 35"/>
          <p:cNvSpPr/>
          <p:nvPr>
            <p:custDataLst>
              <p:tags r:id="rId9"/>
            </p:custDataLst>
          </p:nvPr>
        </p:nvSpPr>
        <p:spPr>
          <a:xfrm>
            <a:off x="1409668" y="3087065"/>
            <a:ext cx="1213630" cy="1213630"/>
          </a:xfrm>
          <a:prstGeom prst="ellipse">
            <a:avLst/>
          </a:prstGeom>
          <a:solidFill>
            <a:schemeClr val="accent2"/>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10" name="椭圆 9"/>
          <p:cNvSpPr/>
          <p:nvPr>
            <p:custDataLst>
              <p:tags r:id="rId10"/>
            </p:custDataLst>
          </p:nvPr>
        </p:nvSpPr>
        <p:spPr>
          <a:xfrm>
            <a:off x="1492826" y="3172031"/>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59" name="文本框 58"/>
          <p:cNvSpPr txBox="1"/>
          <p:nvPr>
            <p:custDataLst>
              <p:tags r:id="rId11"/>
            </p:custDataLst>
          </p:nvPr>
        </p:nvSpPr>
        <p:spPr>
          <a:xfrm>
            <a:off x="2538730" y="3180715"/>
            <a:ext cx="2934970" cy="108331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三、元理论视角</a:t>
            </a:r>
            <a:endParaRPr lang="zh-CN" altLang="en-US" sz="2000" spc="300">
              <a:solidFill>
                <a:schemeClr val="lt1"/>
              </a:solidFill>
              <a:uFillTx/>
              <a:latin typeface="仿宋" panose="02010609060101010101" charset="-122"/>
              <a:ea typeface="微软雅黑"/>
            </a:endParaRPr>
          </a:p>
        </p:txBody>
      </p:sp>
      <p:sp>
        <p:nvSpPr>
          <p:cNvPr id="60" name="圆角矩形 59"/>
          <p:cNvSpPr/>
          <p:nvPr>
            <p:custDataLst>
              <p:tags r:id="rId12"/>
            </p:custDataLst>
          </p:nvPr>
        </p:nvSpPr>
        <p:spPr>
          <a:xfrm>
            <a:off x="1717595" y="4820134"/>
            <a:ext cx="3755384" cy="1070212"/>
          </a:xfrm>
          <a:prstGeom prst="roundRect">
            <a:avLst>
              <a:gd name="adj" fmla="val 50000"/>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1" name="椭圆 60"/>
          <p:cNvSpPr/>
          <p:nvPr>
            <p:custDataLst>
              <p:tags r:id="rId13"/>
            </p:custDataLst>
          </p:nvPr>
        </p:nvSpPr>
        <p:spPr>
          <a:xfrm>
            <a:off x="1409065" y="4743604"/>
            <a:ext cx="1213630" cy="1213630"/>
          </a:xfrm>
          <a:prstGeom prst="ellipse">
            <a:avLst/>
          </a:prstGeom>
          <a:solidFill>
            <a:schemeClr val="accent3"/>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2" name="椭圆 61"/>
          <p:cNvSpPr/>
          <p:nvPr>
            <p:custDataLst>
              <p:tags r:id="rId14"/>
            </p:custDataLst>
          </p:nvPr>
        </p:nvSpPr>
        <p:spPr>
          <a:xfrm>
            <a:off x="1492223" y="4828570"/>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67" name="文本框 66"/>
          <p:cNvSpPr txBox="1"/>
          <p:nvPr>
            <p:custDataLst>
              <p:tags r:id="rId15"/>
            </p:custDataLst>
          </p:nvPr>
        </p:nvSpPr>
        <p:spPr>
          <a:xfrm>
            <a:off x="2538095" y="4810760"/>
            <a:ext cx="2934970" cy="106743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dk1">
                    <a:lumMod val="85000"/>
                    <a:lumOff val="15000"/>
                  </a:schemeClr>
                </a:solidFill>
                <a:uFillTx/>
                <a:latin typeface="仿宋" panose="02010609060101010101" charset="-122"/>
                <a:ea typeface="微软雅黑"/>
              </a:rPr>
              <a:t>参考内容</a:t>
            </a:r>
            <a:endParaRPr lang="zh-CN" altLang="en-US" sz="2000" spc="300">
              <a:solidFill>
                <a:schemeClr val="dk1">
                  <a:lumMod val="85000"/>
                  <a:lumOff val="15000"/>
                </a:schemeClr>
              </a:solidFill>
              <a:uFillTx/>
              <a:latin typeface="仿宋" panose="02010609060101010101" charset="-122"/>
              <a:ea typeface="微软雅黑"/>
            </a:endParaRPr>
          </a:p>
        </p:txBody>
      </p:sp>
      <p:sp>
        <p:nvSpPr>
          <p:cNvPr id="69" name="圆角矩形 68"/>
          <p:cNvSpPr/>
          <p:nvPr>
            <p:custDataLst>
              <p:tags r:id="rId16"/>
            </p:custDataLst>
          </p:nvPr>
        </p:nvSpPr>
        <p:spPr>
          <a:xfrm>
            <a:off x="6911981" y="1572136"/>
            <a:ext cx="3755384" cy="1070212"/>
          </a:xfrm>
          <a:prstGeom prst="roundRect">
            <a:avLst>
              <a:gd name="adj" fmla="val 50000"/>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0" name="椭圆 69"/>
          <p:cNvSpPr/>
          <p:nvPr>
            <p:custDataLst>
              <p:tags r:id="rId17"/>
            </p:custDataLst>
          </p:nvPr>
        </p:nvSpPr>
        <p:spPr>
          <a:xfrm>
            <a:off x="6603451" y="1495606"/>
            <a:ext cx="1213630" cy="1213630"/>
          </a:xfrm>
          <a:prstGeom prst="ellipse">
            <a:avLst/>
          </a:prstGeom>
          <a:solidFill>
            <a:schemeClr val="accent4"/>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1" name="椭圆 70"/>
          <p:cNvSpPr/>
          <p:nvPr>
            <p:custDataLst>
              <p:tags r:id="rId18"/>
            </p:custDataLst>
          </p:nvPr>
        </p:nvSpPr>
        <p:spPr>
          <a:xfrm>
            <a:off x="6686609" y="1580573"/>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5" name="文本框 74"/>
          <p:cNvSpPr txBox="1"/>
          <p:nvPr>
            <p:custDataLst>
              <p:tags r:id="rId19"/>
            </p:custDataLst>
          </p:nvPr>
        </p:nvSpPr>
        <p:spPr>
          <a:xfrm>
            <a:off x="7733030" y="1534160"/>
            <a:ext cx="2933065" cy="1120775"/>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二、翻译策略</a:t>
            </a:r>
            <a:endParaRPr lang="zh-CN" altLang="en-US" sz="2000" spc="300">
              <a:solidFill>
                <a:schemeClr val="lt1"/>
              </a:solidFill>
              <a:uFillTx/>
              <a:latin typeface="仿宋" panose="02010609060101010101" charset="-122"/>
              <a:ea typeface="微软雅黑"/>
            </a:endParaRPr>
          </a:p>
        </p:txBody>
      </p:sp>
      <p:sp>
        <p:nvSpPr>
          <p:cNvPr id="76" name="圆角矩形 75"/>
          <p:cNvSpPr/>
          <p:nvPr>
            <p:custDataLst>
              <p:tags r:id="rId20"/>
            </p:custDataLst>
          </p:nvPr>
        </p:nvSpPr>
        <p:spPr>
          <a:xfrm>
            <a:off x="6911378" y="3172031"/>
            <a:ext cx="3755384" cy="1070212"/>
          </a:xfrm>
          <a:prstGeom prst="roundRect">
            <a:avLst>
              <a:gd name="adj" fmla="val 50000"/>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7" name="椭圆 76"/>
          <p:cNvSpPr/>
          <p:nvPr>
            <p:custDataLst>
              <p:tags r:id="rId21"/>
            </p:custDataLst>
          </p:nvPr>
        </p:nvSpPr>
        <p:spPr>
          <a:xfrm>
            <a:off x="6602848" y="3095501"/>
            <a:ext cx="1213630" cy="1213630"/>
          </a:xfrm>
          <a:prstGeom prst="ellipse">
            <a:avLst/>
          </a:prstGeom>
          <a:solidFill>
            <a:schemeClr val="accent5"/>
          </a:solidFill>
          <a:ln>
            <a:noFill/>
          </a:ln>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78" name="椭圆 77"/>
          <p:cNvSpPr/>
          <p:nvPr>
            <p:custDataLst>
              <p:tags r:id="rId22"/>
            </p:custDataLst>
          </p:nvPr>
        </p:nvSpPr>
        <p:spPr>
          <a:xfrm>
            <a:off x="6686007" y="3180468"/>
            <a:ext cx="1046108" cy="1046108"/>
          </a:xfrm>
          <a:prstGeom prst="ellipse">
            <a:avLst/>
          </a:prstGeom>
          <a:solidFill>
            <a:schemeClr val="lt1"/>
          </a:solidFill>
          <a:ln>
            <a:noFill/>
          </a:ln>
          <a:effectLst>
            <a:outerShdw blurRad="63500" sx="102000" sy="102000" algn="ctr" rotWithShape="0">
              <a:schemeClr val="lt1">
                <a:alpha val="40000"/>
              </a:schemeClr>
            </a:outerShdw>
          </a:effectLst>
        </p:spPr>
        <p:style>
          <a:lnRef idx="2">
            <a:srgbClr val="6096E6">
              <a:shade val="50000"/>
            </a:srgbClr>
          </a:lnRef>
          <a:fillRef idx="1">
            <a:srgbClr val="6096E6"/>
          </a:fillRef>
          <a:effectRef idx="0">
            <a:srgbClr val="6096E6"/>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solidFill>
                <a:schemeClr val="lt1"/>
              </a:solidFill>
            </a:endParaRPr>
          </a:p>
        </p:txBody>
      </p:sp>
      <p:sp>
        <p:nvSpPr>
          <p:cNvPr id="82" name="文本框 81"/>
          <p:cNvSpPr txBox="1"/>
          <p:nvPr>
            <p:custDataLst>
              <p:tags r:id="rId23"/>
            </p:custDataLst>
          </p:nvPr>
        </p:nvSpPr>
        <p:spPr>
          <a:xfrm>
            <a:off x="7732395" y="3180715"/>
            <a:ext cx="2933065" cy="1069340"/>
          </a:xfrm>
          <a:prstGeom prst="rect">
            <a:avLst/>
          </a:prstGeom>
          <a:noFill/>
        </p:spPr>
        <p:txBody>
          <a:bodyPr wrap="square"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000" spc="300">
                <a:solidFill>
                  <a:schemeClr val="lt1"/>
                </a:solidFill>
                <a:uFillTx/>
                <a:latin typeface="仿宋" panose="02010609060101010101" charset="-122"/>
                <a:ea typeface="微软雅黑"/>
              </a:rPr>
              <a:t>四、总结与展望</a:t>
            </a:r>
            <a:endParaRPr lang="zh-CN" altLang="en-US" sz="2000" spc="300">
              <a:solidFill>
                <a:schemeClr val="lt1"/>
              </a:solidFill>
              <a:uFillTx/>
              <a:latin typeface="仿宋" panose="02010609060101010101" charset="-122"/>
              <a:ea typeface="微软雅黑"/>
            </a:endParaRPr>
          </a:p>
        </p:txBody>
      </p:sp>
      <p:sp>
        <p:nvSpPr>
          <p:cNvPr id="91" name="文本框 90"/>
          <p:cNvSpPr txBox="1"/>
          <p:nvPr>
            <p:custDataLst>
              <p:tags r:id="rId24"/>
            </p:custDataLst>
          </p:nvPr>
        </p:nvSpPr>
        <p:spPr>
          <a:xfrm>
            <a:off x="4021455" y="491490"/>
            <a:ext cx="4165600" cy="599440"/>
          </a:xfrm>
          <a:prstGeom prst="rect">
            <a:avLst/>
          </a:prstGeom>
          <a:noFill/>
        </p:spPr>
        <p:txBody>
          <a:bodyPr wrap="square" bIns="0" rtlCol="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3600" b="1" spc="300">
                <a:solidFill>
                  <a:schemeClr val="accent1"/>
                </a:solidFill>
                <a:uFillTx/>
                <a:latin typeface="仿宋" panose="02010609060101010101" charset="-122"/>
                <a:ea typeface="微软雅黑"/>
              </a:rPr>
              <a:t>目录</a:t>
            </a:r>
            <a:endParaRPr lang="zh-CN" altLang="en-US" sz="3600" b="1" spc="300">
              <a:solidFill>
                <a:schemeClr val="accent1"/>
              </a:solidFill>
              <a:uFillTx/>
              <a:latin typeface="仿宋" panose="02010609060101010101" charset="-122"/>
              <a:ea typeface="微软雅黑"/>
            </a:endParaRPr>
          </a:p>
        </p:txBody>
      </p:sp>
      <p:sp>
        <p:nvSpPr>
          <p:cNvPr id="12" name="文本框 11"/>
          <p:cNvSpPr txBox="1"/>
          <p:nvPr>
            <p:custDataLst>
              <p:tags r:id="rId25"/>
            </p:custDataLst>
          </p:nvPr>
        </p:nvSpPr>
        <p:spPr>
          <a:xfrm>
            <a:off x="1410970" y="3418205"/>
            <a:ext cx="112712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2"/>
                </a:solidFill>
                <a:uFillTx/>
                <a:latin typeface="思源黑体 CN Bold" panose="020b0800000000000000" pitchFamily="34" charset="-122"/>
                <a:ea typeface="思源黑体 CN Bold" panose="020b0800000000000000" pitchFamily="34" charset="-122"/>
              </a:rPr>
              <a:t>03</a:t>
            </a:r>
            <a:endParaRPr lang="en-US" altLang="zh-CN" sz="3200" spc="300">
              <a:solidFill>
                <a:schemeClr val="accent2"/>
              </a:solidFill>
              <a:uFillTx/>
              <a:latin typeface="思源黑体 CN Bold" panose="020b0800000000000000" pitchFamily="34" charset="-122"/>
              <a:ea typeface="思源黑体 CN Bold" panose="020b0800000000000000" pitchFamily="34" charset="-122"/>
            </a:endParaRPr>
          </a:p>
        </p:txBody>
      </p:sp>
      <p:sp>
        <p:nvSpPr>
          <p:cNvPr id="13" name="文本框 12"/>
          <p:cNvSpPr txBox="1"/>
          <p:nvPr>
            <p:custDataLst>
              <p:tags r:id="rId26"/>
            </p:custDataLst>
          </p:nvPr>
        </p:nvSpPr>
        <p:spPr>
          <a:xfrm>
            <a:off x="1409700" y="5078095"/>
            <a:ext cx="1129030"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rPr>
              <a:t>05</a:t>
            </a:r>
            <a:endParaRPr lang="en-US" altLang="zh-CN" sz="3200" spc="300">
              <a:solidFill>
                <a:schemeClr val="accent3">
                  <a:lumMod val="50000"/>
                </a:schemeClr>
              </a:solidFill>
              <a:uFillTx/>
              <a:latin typeface="思源黑体 CN Bold" panose="020b0800000000000000" pitchFamily="34" charset="-122"/>
              <a:ea typeface="思源黑体 CN Bold" panose="020b0800000000000000" pitchFamily="34" charset="-122"/>
            </a:endParaRPr>
          </a:p>
        </p:txBody>
      </p:sp>
      <p:sp>
        <p:nvSpPr>
          <p:cNvPr id="14" name="文本框 13"/>
          <p:cNvSpPr txBox="1"/>
          <p:nvPr>
            <p:custDataLst>
              <p:tags r:id="rId27"/>
            </p:custDataLst>
          </p:nvPr>
        </p:nvSpPr>
        <p:spPr>
          <a:xfrm>
            <a:off x="6603365" y="1817370"/>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4"/>
                </a:solidFill>
                <a:uFillTx/>
                <a:latin typeface="思源黑体 CN Bold" panose="020b0800000000000000" pitchFamily="34" charset="-122"/>
                <a:ea typeface="思源黑体 CN Bold" panose="020b0800000000000000" pitchFamily="34" charset="-122"/>
              </a:rPr>
              <a:t>02</a:t>
            </a:r>
            <a:endParaRPr lang="en-US" altLang="zh-CN" sz="3200" spc="300">
              <a:solidFill>
                <a:schemeClr val="accent4"/>
              </a:solidFill>
              <a:uFillTx/>
              <a:latin typeface="思源黑体 CN Bold" panose="020b0800000000000000" pitchFamily="34" charset="-122"/>
              <a:ea typeface="思源黑体 CN Bold" panose="020b0800000000000000" pitchFamily="34" charset="-122"/>
            </a:endParaRPr>
          </a:p>
        </p:txBody>
      </p:sp>
      <p:sp>
        <p:nvSpPr>
          <p:cNvPr id="15" name="文本框 14"/>
          <p:cNvSpPr txBox="1"/>
          <p:nvPr>
            <p:custDataLst>
              <p:tags r:id="rId28"/>
            </p:custDataLst>
          </p:nvPr>
        </p:nvSpPr>
        <p:spPr>
          <a:xfrm>
            <a:off x="6603365" y="3418205"/>
            <a:ext cx="1128395" cy="572135"/>
          </a:xfrm>
          <a:prstGeom prst="rect">
            <a:avLst/>
          </a:prstGeom>
          <a:noFill/>
        </p:spPr>
        <p:txBody>
          <a:bodyPr wrap="square"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3200" spc="300">
                <a:solidFill>
                  <a:schemeClr val="accent5"/>
                </a:solidFill>
                <a:uFillTx/>
                <a:latin typeface="思源黑体 CN Bold" panose="020b0800000000000000" pitchFamily="34" charset="-122"/>
                <a:ea typeface="思源黑体 CN Bold" panose="020b0800000000000000" pitchFamily="34" charset="-122"/>
              </a:rPr>
              <a:t>04</a:t>
            </a:r>
            <a:endParaRPr lang="en-US" altLang="zh-CN" sz="3200" spc="300">
              <a:solidFill>
                <a:schemeClr val="accent5"/>
              </a:solidFill>
              <a:uFillTx/>
              <a:latin typeface="思源黑体 CN Bold" panose="020b0800000000000000" pitchFamily="34" charset="-122"/>
              <a:ea typeface="思源黑体 CN Bold" panose="020b0800000000000000" pitchFamily="34" charset="-122"/>
            </a:endParaRPr>
          </a:p>
        </p:txBody>
      </p:sp>
    </p:spTree>
    <p:custDataLst>
      <p:tags r:id="rId29"/>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内容摘要</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本次演示将探讨直译与意译这两种翻译方法以及相应的翻译策略，并从元理论角度分析它们的优点和局限性。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一、直译与意译</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一、直译与意译</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直译和意译是两种常见的翻译方法。直译是指将源语言中的每个单词或短语按字面意思翻译成目标语言中的对应内容。这种翻译方法的优点是能够保留源语言的形式和风格，同时让读者更好地理解原文。然而，直译也存在一些局限性，比如在处理文化典故、修辞手法等方面可能遇到困难。</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一、直译与意译</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意译则是指不拘泥于源语言的形式和字面意思，而是根据原文的含义和精神进行翻译。这种翻译方法的优点是能够更好地传达原文的含义和精神，但对于目标语言读者来说可能较难理解。意译在处理文化差异、修辞手法等方面有更大的灵活性，但在保留源语言形式和风格方面存在局限性。</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二、翻译策略</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二、翻译策略</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针对直译和意译的优缺点，可以采取以下翻译策略：</a:t>
            </a:r>
            <a:endParaRPr lang="zh-CN" altLang="en-US" sz="2000">
              <a:solidFill>
                <a:schemeClr val="tx1">
                  <a:lumMod val="85000"/>
                  <a:lumOff val="15000"/>
                </a:schemeClr>
              </a:solidFill>
              <a:latin typeface="仿宋" panose="02010609060101010101" charset="-122"/>
              <a:ea typeface="仿宋" panose="02010609060101010101" charset="-122"/>
            </a:endParaRPr>
          </a:p>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1、语义分析：在翻译过程中，对源语言和目标语言进行深入的语义分析，确定每个单词和短语的真正含义，从而在目标语言中找到最恰当的对应表达。这种方法有助于解决文化差异和修辞手法等方面的难题。</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二、翻译策略</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2、归纳法：通过对原文进行深入理解，将原文中的内容、形式和风格归纳总结成目标语言中的相应内容、形式和风格。这种方法有助于保留源语言的形式和风格，同时让目标语言读者更好地理解原文。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二、翻译策略</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3、完备性：在翻译过程中，注重保持原文和译文之间的语篇连贯性和可读性，确保译文符合目标语言的语法、习惯表达和修辞规范。这种方法有助于提高译文的自然度和流畅度，同时让目标语言读者更好地理解和接受译文。</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三、元理论视角</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三、元理论视角</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从元理论角度来看，翻译过程涉及到多种因素，如语言、文化、认知等。这些因素之间相互作用，共同影响着翻译的品质。因此，翻译方法和策略的选择应根据具体情况进行权衡和取舍。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三、元理论视角</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此外，翻译理论的发展也受到不同哲学思想和文化观念的影响。例如，西方翻译理论多受到解释学、结构主义和后结构主义等思潮的影响；而中国翻译理论则多与佛经翻译和比较文学密切相关。这些不同的理论视角也为翻译策略的选择提供了更多元的参考。</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四、总结与展望</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四、总结与展望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本次演示对直译和意译这两种常见的翻译方法以及相应的翻译策略进行了探讨，并从元理论角度分析了它们的优点和局限性。在翻译实践中，应根据具体情况选择最合适的翻译方法和策略，并综合考虑多种因素对翻译品质的影响。</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四、总结与展望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未来，随着全球化和跨文化交流的不断发展，翻译将面临更多挑战和机遇。对于翻译理论和方法的探讨将继续深入，并不断有新的突破和创新。例如，近年来兴起的神经机器翻译和语料库翻译等新的翻译技术和方法，为翻译实践提供了更多可能性。此外，跨学科的研究也将为翻译学带来新的理论视角和研究思路。例如，语言学、心理学、计算机科学等领域的理论和方法可以引入到翻译研究中，以推动翻译理论的创新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6"/>
          <a:stretch>
            <a:fillRect/>
          </a:stretch>
        </a:blipFill>
        <a:effectLst/>
      </p:bgPr>
    </p:bg>
    <p:spTree>
      <p:nvGrpSpPr>
        <p:cNvPr id="1" name=""/>
        <p:cNvGrpSpPr/>
        <p:nvPr/>
      </p:nvGrpSpPr>
      <p:grpSpPr>
        <a:xfrm>
          <a:off x="0" y="0"/>
          <a:ext cx="0" cy="0"/>
        </a:xfrm>
      </p:grpSpPr>
      <p:sp>
        <p:nvSpPr>
          <p:cNvPr id="2" name="标题 2"/>
          <p:cNvSpPr>
            <a:spLocks noGrp="1"/>
          </p:cNvSpPr>
          <p:nvPr>
            <p:custDataLst>
              <p:tags r:id="rId3"/>
            </p:custDataLst>
          </p:nvPr>
        </p:nvSpPr>
        <p:spPr>
          <a:xfrm>
            <a:off x="1281600" y="770410"/>
            <a:ext cx="9626400" cy="723600"/>
          </a:xfrm>
          <a:prstGeom prst="rect">
            <a:avLst/>
          </a:prstGeom>
        </p:spPr>
        <p:txBody>
          <a:bodyPr vert="horz" lIns="90170" tIns="46990" rIns="90170" bIns="46990" rtlCol="0" anchor="ctr" anchorCtr="0">
            <a:normAutofit/>
          </a:bodyPr>
          <a:lstStyle>
            <a:defPPr>
              <a:defRPr lang="zh-CN"/>
            </a:defPPr>
            <a:lvl1pPr marL="0" algn="l" defTabSz="914400" rtl="0" eaLnBrk="1" fontAlgn="auto" latinLnBrk="0" hangingPunct="1">
              <a:lnSpc>
                <a:spcPct val="100000"/>
              </a:lnSpc>
              <a:spcBef>
                <a:spcPct val="0"/>
              </a:spcBef>
              <a:buNone/>
              <a:defRPr sz="3200" b="1" u="none" strike="noStrike" kern="1200" cap="none" spc="100" normalizeH="0" baseline="0">
                <a:gradFill>
                  <a:gsLst>
                    <a:gs pos="0">
                      <a:schemeClr val="accent3"/>
                    </a:gs>
                    <a:gs pos="100000">
                      <a:schemeClr val="accent1"/>
                    </a:gs>
                  </a:gsLst>
                  <a:lin ang="6599999" scaled="0"/>
                </a:gra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400">
                <a:solidFill>
                  <a:schemeClr val="accent1"/>
                </a:solidFill>
                <a:latin typeface="仿宋" panose="02010609060101010101" charset="-122"/>
              </a:rPr>
              <a:t>四、总结与展望</a:t>
            </a:r>
            <a:endParaRPr lang="zh-CN" altLang="zh-CN" sz="2400">
              <a:solidFill>
                <a:schemeClr val="accent1"/>
              </a:solidFill>
              <a:latin typeface="仿宋" panose="02010609060101010101" charset="-122"/>
            </a:endParaRPr>
          </a:p>
        </p:txBody>
      </p:sp>
      <p:sp>
        <p:nvSpPr>
          <p:cNvPr id="5" name="内容占位符 3" descr="7b0a202020202262756c6c6574223a20227b5c2263617465676f727949645c223a31303030352c5c2274656d706c61746549645c223a32303233313537337d220a7d0a"/>
          <p:cNvSpPr>
            <a:spLocks noGrp="1"/>
          </p:cNvSpPr>
          <p:nvPr>
            <p:custDataLst>
              <p:tags r:id="rId4"/>
            </p:custDataLst>
          </p:nvPr>
        </p:nvSpPr>
        <p:spPr>
          <a:xfrm>
            <a:off x="1281113" y="1465735"/>
            <a:ext cx="9626600" cy="3445200"/>
          </a:xfrm>
          <a:prstGeom prst="rect">
            <a:avLst/>
          </a:prstGeom>
        </p:spPr>
        <p:txBody>
          <a:bodyPr vert="horz" lIns="90170" tIns="46990" rIns="90170" bIns="46990" rtlCol="0" anchor="ctr" anchorCtr="0">
            <a:normAutofit/>
          </a:bodyPr>
          <a:lstStyle>
            <a:defPPr>
              <a:defRPr lang="zh-CN"/>
            </a:defPPr>
            <a:lvl1pPr marL="2286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1pPr>
            <a:lvl2pPr marL="685800" indent="-228600" algn="l" defTabSz="914400" rtl="0" eaLnBrk="1" fontAlgn="auto" latinLnBrk="0" hangingPunct="1">
              <a:lnSpc>
                <a:spcPct val="130000"/>
              </a:lnSpc>
              <a:spcBef>
                <a:spcPct val="0"/>
              </a:spcBef>
              <a:spcAft>
                <a:spcPts val="1000"/>
              </a:spcAft>
              <a:buFont typeface="Arial" pitchFamily="34" charset="0"/>
              <a:buChar char="•"/>
              <a:tabLst>
                <a:tab pos="1609725"/>
              </a:tabLst>
              <a:defRPr sz="1400" u="none" strike="noStrike" kern="1200" cap="none" spc="100" normalizeH="0" baseline="0">
                <a:solidFill>
                  <a:schemeClr val="tx1">
                    <a:lumMod val="85000"/>
                    <a:lumOff val="15000"/>
                  </a:schemeClr>
                </a:solidFill>
                <a:uFillTx/>
                <a:latin typeface="Arial" pitchFamily="34" charset="0"/>
                <a:ea typeface="微软雅黑"/>
                <a:cs typeface="+mn-cs"/>
              </a:defRPr>
            </a:lvl2pPr>
            <a:lvl3pPr marL="11430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3pPr>
            <a:lvl4pPr marL="16002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4pPr>
            <a:lvl5pPr marL="2057400" indent="-228600" algn="l" defTabSz="914400" rtl="0" eaLnBrk="1" fontAlgn="auto" latinLnBrk="0" hangingPunct="1">
              <a:lnSpc>
                <a:spcPct val="130000"/>
              </a:lnSpc>
              <a:spcBef>
                <a:spcPct val="0"/>
              </a:spcBef>
              <a:spcAft>
                <a:spcPts val="1000"/>
              </a:spcAft>
              <a:buFont typeface="Arial" pitchFamily="34" charset="0"/>
              <a:buChar char="•"/>
              <a:defRPr sz="1400" u="none" strike="noStrike" kern="1200" cap="none" spc="100" normalizeH="0" baseline="0">
                <a:solidFill>
                  <a:schemeClr val="tx1">
                    <a:lumMod val="85000"/>
                    <a:lumOff val="15000"/>
                  </a:schemeClr>
                </a:solidFill>
                <a:uFillTx/>
                <a:latin typeface="Arial" pitchFamily="34" charset="0"/>
                <a:ea typeface="微软雅黑"/>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marL="0" indent="457200">
              <a:lnSpc>
                <a:spcPct val="140000"/>
              </a:lnSpc>
              <a:buBlip>
                <a:blip r:embed="rId5"/>
              </a:buBlip>
            </a:pPr>
            <a:r>
              <a:rPr lang="zh-CN" altLang="en-US" sz="2000">
                <a:solidFill>
                  <a:schemeClr val="tx1">
                    <a:lumMod val="85000"/>
                    <a:lumOff val="15000"/>
                  </a:schemeClr>
                </a:solidFill>
                <a:latin typeface="仿宋" panose="02010609060101010101" charset="-122"/>
                <a:ea typeface="仿宋" panose="02010609060101010101" charset="-122"/>
              </a:rPr>
              <a:t>总之，直译与意译的探讨只是翻译方法和策略的一部分，而翻译品质的提高还需综合考虑多种因素。在未来的翻译研究中，需要不断深入探讨翻译的本质和规律，并积极引入新的理论和方法，以推动翻译学的繁荣和发展。</a:t>
            </a:r>
            <a:endParaRPr lang="zh-CN" altLang="en-US" sz="2000">
              <a:solidFill>
                <a:schemeClr val="tx1">
                  <a:lumMod val="85000"/>
                  <a:lumOff val="15000"/>
                </a:schemeClr>
              </a:solidFill>
              <a:latin typeface="仿宋" panose="02010609060101010101" charset="-122"/>
              <a:ea typeface="仿宋" panose="02010609060101010101" charset="-122"/>
            </a:endParaRPr>
          </a:p>
        </p:txBody>
      </p:sp>
    </p:spTree>
    <p:custDataLst>
      <p:tags r:id="rId7"/>
    </p:custDataLst>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1">
          <a:blip r:embed="rId10"/>
          <a:stretch>
            <a:fillRect/>
          </a:stretch>
        </a:blipFill>
        <a:effectLst/>
      </p:bgPr>
    </p:bg>
    <p:spTree>
      <p:nvGrpSpPr>
        <p:cNvPr id="1" name=""/>
        <p:cNvGrpSpPr/>
        <p:nvPr/>
      </p:nvGrpSpPr>
      <p:grpSpPr>
        <a:xfrm>
          <a:off x="0" y="0"/>
          <a:ext cx="0" cy="0"/>
        </a:xfrm>
      </p:grpSpPr>
      <p:sp>
        <p:nvSpPr>
          <p:cNvPr id="6" name="矩形 5" descr="7b0a2020202022776f7264617274223a20227b5c2269645c223a32353030323735362c5c227469645c223a31333436397d220a7d0a"/>
          <p:cNvSpPr/>
          <p:nvPr>
            <p:custDataLst>
              <p:tags r:id="rId3"/>
            </p:custDataLst>
          </p:nvPr>
        </p:nvSpPr>
        <p:spPr>
          <a:xfrm>
            <a:off x="3544570" y="1744980"/>
            <a:ext cx="7566025" cy="2053590"/>
          </a:xfrm>
          <a:prstGeom prst="rect">
            <a:avLst/>
          </a:prstGeom>
        </p:spPr>
        <p:txBody>
          <a:bodyPr wrap="square" anchor="ctr" anchorCtr="0">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rPr>
              <a:t>参考内容</a:t>
            </a:r>
            <a:endParaRPr lang="zh-CN" altLang="zh-CN" sz="4000" b="1">
              <a:solidFill>
                <a:schemeClr val="accent1"/>
              </a:solidFill>
              <a:effectLst>
                <a:outerShdw blurRad="38100" dist="25400" dir="5400000" algn="ctr" rotWithShape="0">
                  <a:srgbClr val="6E747A">
                    <a:alpha val="43000"/>
                  </a:srgbClr>
                </a:outerShdw>
              </a:effectLst>
              <a:latin typeface="隶书" panose="02010509060101010101" pitchFamily="49" charset="-122"/>
              <a:ea typeface="隶书" panose="02010509060101010101" pitchFamily="49" charset="-122"/>
              <a:sym typeface="+mn-ea"/>
            </a:endParaRPr>
          </a:p>
        </p:txBody>
      </p:sp>
      <p:sp>
        <p:nvSpPr>
          <p:cNvPr id="7" name="椭圆 6"/>
          <p:cNvSpPr/>
          <p:nvPr>
            <p:custDataLst>
              <p:tags r:id="rId4"/>
            </p:custDataLst>
          </p:nvPr>
        </p:nvSpPr>
        <p:spPr>
          <a:xfrm>
            <a:off x="1315717" y="2042392"/>
            <a:ext cx="1623651" cy="1624779"/>
          </a:xfrm>
          <a:prstGeom prst="ellipse">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4" name="圆角矩形 43"/>
          <p:cNvSpPr/>
          <p:nvPr>
            <p:custDataLst>
              <p:tags r:id="rId5"/>
            </p:custDataLst>
          </p:nvPr>
        </p:nvSpPr>
        <p:spPr>
          <a:xfrm>
            <a:off x="3235910" y="3886845"/>
            <a:ext cx="7822841" cy="156727"/>
          </a:xfrm>
          <a:prstGeom prst="roundRect">
            <a:avLst>
              <a:gd name="adj" fmla="val 50000"/>
            </a:avLst>
          </a:prstGeom>
          <a:solidFill>
            <a:schemeClr val="accent1"/>
          </a:solidFill>
          <a:ln>
            <a:no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sp>
        <p:nvSpPr>
          <p:cNvPr id="45" name="椭圆 44"/>
          <p:cNvSpPr/>
          <p:nvPr>
            <p:custDataLst>
              <p:tags r:id="rId6"/>
            </p:custDataLst>
          </p:nvPr>
        </p:nvSpPr>
        <p:spPr>
          <a:xfrm>
            <a:off x="1019175" y="1745850"/>
            <a:ext cx="2216735" cy="2216735"/>
          </a:xfrm>
          <a:prstGeom prst="ellipse">
            <a:avLst/>
          </a:prstGeom>
          <a:noFill/>
          <a:ln>
            <a:solidFill>
              <a:schemeClr val="accent1"/>
            </a:solidFill>
          </a:ln>
        </p:spPr>
        <p:style>
          <a:lnRef idx="2">
            <a:srgbClr val="77D65E">
              <a:shade val="50000"/>
            </a:srgbClr>
          </a:lnRef>
          <a:fillRef idx="1">
            <a:srgbClr val="77D65E"/>
          </a:fillRef>
          <a:effectRef idx="0">
            <a:srgbClr val="77D65E"/>
          </a:effectRef>
          <a:fontRef idx="minor">
            <a:srgbClr val="FFFFFF"/>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schemeClr val="lt1"/>
              </a:solidFill>
              <a:latin typeface="隶书" panose="02010509060101010101" pitchFamily="49" charset="-122"/>
              <a:ea typeface="微软雅黑"/>
              <a:cs typeface="隶书" panose="02010509060101010101" pitchFamily="49" charset="-122"/>
            </a:endParaRPr>
          </a:p>
        </p:txBody>
      </p:sp>
      <p:pic>
        <p:nvPicPr>
          <p:cNvPr id="86" name="图片 85" descr="343435383036303b343532343136343bcfeec4bfb7b6cea7"/>
          <p:cNvPicPr>
            <a:picLocks noChangeAspect="1"/>
          </p:cNvPicPr>
          <p:nvPr>
            <p:custDataLst>
              <p:tags r:id="rId9"/>
            </p:custDataLst>
          </p:nvPr>
        </p:nvPicPr>
        <p:blipFill>
          <a:blip r:embed="rId7">
            <a:extLst>
              <a:ext uri="{96DAC541-7B7A-43D3-8B79-37D633B846F1}">
                <asvg:svgBlip xmlns:asvg="http://schemas.microsoft.com/office/drawing/2016/SVG/main" r:embed="rId8"/>
              </a:ext>
            </a:extLst>
          </a:blip>
          <a:stretch>
            <a:fillRect/>
          </a:stretch>
        </p:blipFill>
        <p:spPr>
          <a:xfrm>
            <a:off x="1720502" y="2447177"/>
            <a:ext cx="816336" cy="816336"/>
          </a:xfrm>
          <a:prstGeom prst="rect">
            <a:avLst/>
          </a:prstGeom>
        </p:spPr>
      </p:pic>
    </p:spTree>
    <p:custDataLst>
      <p:tags r:id="rId11"/>
    </p:custDataLst>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https://d.book118.com/195213030140011100</a:t>
            </a:r>
          </a:p>
        </p:txBody>
      </p:sp>
    </p:spTree>
  </p:cSld>
  <p:clrMapOvr>
    <a:masterClrMapping/>
  </p:clrMapOvr>
  <p:transition/>
  <p:timing/>
</p:sld>
</file>

<file path=ppt/tags/tag1.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5.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1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30"/>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ASSEMBLE_CHIP_INDEX" val="7b78f221670f4bdaa0f9a32e0c40dd86"/>
  <p:tag name="KSO_WM_BEAUTIFY_FLAG" val="#wm#"/>
  <p:tag name="KSO_WM_CHIP_FILLAREA_FILL_RULE" val="{&quot;fill_align&quot;:&quot;lb&quot;,&quot;fill_effect&quot;:[],&quot;fill_mode&quot;:&quot;adaptive&quot;,&quot;sacle_strategy&quot;:&quot;stretch&quot;}"/>
  <p:tag name="KSO_WM_CHIP_GROUPID" val="62e0f5f67ec3138b1bb58f28"/>
  <p:tag name="KSO_WM_CHIP_XID" val="62e0f5f67ec3138b1bb58fb2"/>
  <p:tag name="KSO_WM_TAG_VERSION" val="3.0"/>
  <p:tag name="KSO_WM_UNIT_COMPATIBLE" val="0"/>
  <p:tag name="KSO_WM_UNIT_DEC_AREA_ID" val="64532f06c6fa430ba20f6c695cd46aee"/>
  <p:tag name="KSO_WM_UNIT_DEC_CHANGEPICRESERVED" val="1"/>
  <p:tag name="KSO_WM_UNIT_DEC_SUPPORTCHANGEPIC"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8.xml><?xml version="1.0" encoding="utf-8"?>
<p:tagLst xmlns:p="http://schemas.openxmlformats.org/presentationml/2006/main">
  <p:tag name="KSO_WM_ASSEMBLE_CHIP_INDEX" val="c1a61ab9c7b0469980c056e5062fc809"/>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8fa8"/>
  <p:tag name="KSO_WM_TAG_VERSION" val="3.0"/>
  <p:tag name="KSO_WM_UNIT_COMPATIBLE" val="0"/>
  <p:tag name="KSO_WM_UNIT_DEC_AREA_ID" val="8c18b8e722c24fefa843d38b92faf59c"/>
  <p:tag name="KSO_WM_UNIT_DEC_CHANGEPICRESERVED" val="1"/>
  <p:tag name="KSO_WM_UNIT_DEC_SUPPORTCHANGEPIC"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873ef96515947a9bde6ee149b326201"/>
  <p:tag name="KSO_WM_UNIT_DEC_CHANGEPICRESERVED" val="0"/>
  <p:tag name="KSO_WM_UNIT_DEC_SUPPORTCHANGEPIC" val="0"/>
  <p:tag name="KSO_WM_UNIT_DIAGRAM_ISNUMVISUAL" val="0"/>
  <p:tag name="KSO_WM_UNIT_DIAGRAM_ISREFERUNIT" val="0"/>
  <p:tag name="KSO_WM_UNIT_HIGHLIGHT" val="0"/>
  <p:tag name="KSO_WM_UNIT_ID" val="_3*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ASSEMBLE_CHIP_INDEX" val="0abd86974e9b49c5a46dc3a4fbcb85b3"/>
  <p:tag name="KSO_WM_BEAUTIFY_FLAG" val="#wm#"/>
  <p:tag name="KSO_WM_CHIP_FILLAREA_FILL_RULE" val="{&quot;fill_align&quot;:&quot;cm&quot;,&quot;fill_mode&quot;:&quot;fix&quot;,&quot;sacle_strategy&quot;:&quot;stretch&quot;}"/>
  <p:tag name="KSO_WM_CHIP_GROUPID" val="619326cc18adb49c6c1f3ec4"/>
  <p:tag name="KSO_WM_CHIP_XID" val="619326cc18adb49c6c1f3ec1"/>
  <p:tag name="KSO_WM_TAG_VERSION" val="3.0"/>
  <p:tag name="KSO_WM_UNIT_BLOCK" val="0"/>
  <p:tag name="KSO_WM_UNIT_COMPATIBLE" val="0"/>
  <p:tag name="KSO_WM_UNIT_DEC_AREA_ID" val="0acd66e257a84029b181cea37cf146ce"/>
  <p:tag name="KSO_WM_UNIT_DEC_CHANGEPICRESERVED" val="0"/>
  <p:tag name="KSO_WM_UNIT_DEC_SUPPORTCHANGEPIC" val="0"/>
  <p:tag name="KSO_WM_UNIT_DIAGRAM_ISNUMVISUAL" val="0"/>
  <p:tag name="KSO_WM_UNIT_DIAGRAM_ISREFERUNIT" val="0"/>
  <p:tag name="KSO_WM_UNIT_HIGHLIGHT" val="0"/>
  <p:tag name="KSO_WM_UNIT_ID" val="_3*i*5"/>
  <p:tag name="KSO_WM_UNIT_INDEX" val="5"/>
  <p:tag name="KSO_WM_UNIT_LAYERLEVEL" val="1"/>
  <p:tag name="KSO_WM_UNIT_LINE_FILL_TYPE" val="2"/>
  <p:tag name="KSO_WM_UNIT_LINE_FORE_SCHEMECOLOR_INDEX" val="5"/>
  <p:tag name="KSO_WM_UNIT_LINE_FORE_SCHEMECOLOR_INDEX_BRIGHTNESS" val="-0.25"/>
  <p:tag name="KSO_WM_UNIT_TYPE" val="i"/>
</p:tagLst>
</file>

<file path=ppt/tags/tag26.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7.xml><?xml version="1.0" encoding="utf-8"?>
<p:tagLst xmlns:p="http://schemas.openxmlformats.org/presentationml/2006/main">
  <p:tag name="KSO_WM_ASSEMBLE_CHIP_INDEX" val="70dbfdf811a34067a0ac78fe65fd06f2"/>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29d"/>
  <p:tag name="KSO_WM_TAG_VERSION" val="3.0"/>
  <p:tag name="KSO_WM_UNIT_COMPATIBLE" val="0"/>
  <p:tag name="KSO_WM_UNIT_DEC_AREA_ID" val="f856d40199b6492088a88f5e420b9b62"/>
  <p:tag name="KSO_WM_UNIT_DEC_CHANGEPICRESERVED" val="1"/>
  <p:tag name="KSO_WM_UNIT_DEC_SUPPORTCHANGEPIC"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8.xml><?xml version="1.0" encoding="utf-8"?>
<p:tagLst xmlns:p="http://schemas.openxmlformats.org/presentationml/2006/main">
  <p:tag name="KSO_WM_ASSEMBLE_CHIP_INDEX" val="3a48f5806d2844c38089021ab44ea211"/>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297"/>
  <p:tag name="KSO_WM_TAG_VERSION" val="3.0"/>
  <p:tag name="KSO_WM_UNIT_COMPATIBLE" val="0"/>
  <p:tag name="KSO_WM_UNIT_DEC_AREA_ID" val="43d9205cfe224b8e91eb72692d43d8eb"/>
  <p:tag name="KSO_WM_UNIT_DEC_CHANGEPICRESERVED" val="1"/>
  <p:tag name="KSO_WM_UNIT_DEC_SUPPORTCHANGEPIC"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b*1"/>
  <p:tag name="KSO_WM_UNIT_INDEX" val="1"/>
  <p:tag name="KSO_WM_UNIT_ISCONTENTSTITLE" val="0"/>
  <p:tag name="KSO_WM_UNIT_ISNUMDGMTITLE" val="0"/>
  <p:tag name="KSO_WM_UNIT_LAYERLEVEL" val="1"/>
  <p:tag name="KSO_WM_UNIT_NOCLEAR" val="0"/>
  <p:tag name="KSO_WM_UNIT_PRESET_TEXT" val="单击此处编辑副标题"/>
  <p:tag name="KSO_WM_UNIT_TYPE" val="b"/>
  <p:tag name="KSO_WM_UNIT_VALUE" val="160"/>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44"/>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1.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2.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6*i*3"/>
  <p:tag name="KSO_WM_UNIT_INDEX" val="3"/>
  <p:tag name="KSO_WM_UNIT_LAYERLEVEL" val="1"/>
  <p:tag name="KSO_WM_UNIT_TYPE" val="i"/>
</p:tagLst>
</file>

<file path=ppt/tags/tag43.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6*i*4"/>
  <p:tag name="KSO_WM_UNIT_INDEX" val="4"/>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4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1.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9*i*3"/>
  <p:tag name="KSO_WM_UNIT_INDEX" val="3"/>
  <p:tag name="KSO_WM_UNIT_LAYERLEVEL" val="1"/>
  <p:tag name="KSO_WM_UNIT_TYPE" val="i"/>
</p:tagLst>
</file>

<file path=ppt/tags/tag62.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9*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2.xml><?xml version="1.0" encoding="utf-8"?>
<p:tagLst xmlns:p="http://schemas.openxmlformats.org/presentationml/2006/main">
  <p:tag name="KSO_WM_ASSEMBLE_CHIP_INDEX" val="59471de1770941e69bd22cf55f7a88fc"/>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543"/>
  <p:tag name="KSO_WM_TAG_VERSION" val="3.0"/>
  <p:tag name="KSO_WM_UNIT_COMPATIBLE" val="0"/>
  <p:tag name="KSO_WM_UNIT_DEC_AREA_ID" val="62353ad527314d0c8fc549de084c4efb"/>
  <p:tag name="KSO_WM_UNIT_DEC_CHANGEPICRESERVED" val="1"/>
  <p:tag name="KSO_WM_UNIT_DEC_SUPPORTCHANGEPIC"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3.xml><?xml version="1.0" encoding="utf-8"?>
<p:tagLst xmlns:p="http://schemas.openxmlformats.org/presentationml/2006/main">
  <p:tag name="KSO_WM_ASSEMBLE_CHIP_INDEX" val="c9744dda25464bd19d8acca72f05527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47b"/>
  <p:tag name="KSO_WM_TAG_VERSION" val="3.0"/>
  <p:tag name="KSO_WM_UNIT_COMPATIBLE" val="0"/>
  <p:tag name="KSO_WM_UNIT_DEC_AREA_ID" val="23b575ac68494ddbb1c3b171d4835ad3"/>
  <p:tag name="KSO_WM_UNIT_DEC_CHANGEPICRESERVED" val="1"/>
  <p:tag name="KSO_WM_UNIT_DEC_SUPPORTCHANGEPIC"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4.xml><?xml version="1.0" encoding="utf-8"?>
<p:tagLst xmlns:p="http://schemas.openxmlformats.org/presentationml/2006/main">
  <p:tag name="KSO_WM_ASSEMBLE_CHIP_INDEX" val="6fac466585f34e4394d1a2886c365dcc"/>
  <p:tag name="KSO_WM_BEAUTIFY_FLAG" val="#wm#"/>
  <p:tag name="KSO_WM_CHIP_FILLAREA_FILL_RULE" val="{&quot;fill_align&quot;:&quot;rt&quot;,&quot;fill_effect&quot;:[],&quot;fill_mode&quot;:&quot;adaptive&quot;,&quot;sacle_strategy&quot;:&quot;stretch&quot;}"/>
  <p:tag name="KSO_WM_CHIP_GROUPID" val="62e0f5f67ec3138b1bb58f28"/>
  <p:tag name="KSO_WM_CHIP_XID" val="62e0f5f67ec3138b1bb594b4"/>
  <p:tag name="KSO_WM_TAG_VERSION" val="3.0"/>
  <p:tag name="KSO_WM_UNIT_COMPATIBLE" val="0"/>
  <p:tag name="KSO_WM_UNIT_DEC_AREA_ID" val="86dbcc4256ea4aa7ad82cd0e55f3eabc"/>
  <p:tag name="KSO_WM_UNIT_DEC_CHANGEPICRESERVED" val="1"/>
  <p:tag name="KSO_WM_UNIT_DEC_SUPPORTCHANGEPIC"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5.xml><?xml version="1.0" encoding="utf-8"?>
<p:tagLst xmlns:p="http://schemas.openxmlformats.org/presentationml/2006/main">
  <p:tag name="KSO_WM_ASSEMBLE_CHIP_INDEX" val="6e8f149d848d43ee94118680f53c24db"/>
  <p:tag name="KSO_WM_BEAUTIFY_FLAG" val="#wm#"/>
  <p:tag name="KSO_WM_CHIP_FILLAREA_FILL_RULE" val="{&quot;fill_align&quot;:&quot;cb&quot;,&quot;fill_effect&quot;:[],&quot;fill_mode&quot;:&quot;adaptive&quot;,&quot;sacle_strategy&quot;:&quot;stretch&quot;}"/>
  <p:tag name="KSO_WM_CHIP_GROUPID" val="62e0f5f67ec3138b1bb58f28"/>
  <p:tag name="KSO_WM_CHIP_XID" val="62e0f5f67ec3138b1bb594ba"/>
  <p:tag name="KSO_WM_TAG_VERSION" val="3.0"/>
  <p:tag name="KSO_WM_UNIT_COMPATIBLE" val="0"/>
  <p:tag name="KSO_WM_UNIT_DEC_AREA_ID" val="ebd4b4b72fe54e749f6a07c595518f9c"/>
  <p:tag name="KSO_WM_UNIT_DEC_CHANGEPICRESERVED" val="1"/>
  <p:tag name="KSO_WM_UNIT_DEC_SUPPORTCHANGEPIC"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76.xml><?xml version="1.0" encoding="utf-8"?>
<p:tagLst xmlns:p="http://schemas.openxmlformats.org/presentationml/2006/main">
  <p:tag name="KSO_WM_ASSEMBLE_CHIP_INDEX" val="fa9fb9f93d97455cbdb4b3b6083a6fa1"/>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4c5"/>
  <p:tag name="KSO_WM_TAG_VERSION" val="3.0"/>
  <p:tag name="KSO_WM_UNIT_COMPATIBLE" val="0"/>
  <p:tag name="KSO_WM_UNIT_DEC_AREA_ID" val="c96e531f4f4544e2b1ba34020aa4f61d"/>
  <p:tag name="KSO_WM_UNIT_DEC_CHANGEPICRESERVED" val="1"/>
  <p:tag name="KSO_WM_UNIT_DEC_SUPPORTCHANGEPIC"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署名占位符"/>
  <p:tag name="KSO_WM_UNIT_SUBTYPE" val="b"/>
  <p:tag name="KSO_WM_UNIT_TYPE" val="f"/>
  <p:tag name="KSO_WM_UNIT_VALUE" val="8"/>
</p:tagLst>
</file>

<file path=ppt/tags/tag83.xml><?xml version="1.0" encoding="utf-8"?>
<p:tagLst xmlns:p="http://schemas.openxmlformats.org/presentationml/2006/main">
  <p:tag name="KSO_WM_ASSEMBLE_CHIP_INDEX" val="79fcbccad8e841349f4697e8f22a1252"/>
  <p:tag name="KSO_WM_BEAUTIFY_FLAG" val="#wm#"/>
  <p:tag name="KSO_WM_CHIP_FILLAREA_FILL_RULE" val="{&quot;fill_align&quot;:&quot;cm&quot;,&quot;fill_effect&quot;:[],&quot;fill_mode&quot;:&quot;full&quot;,&quot;sacle_strategy&quot;:&quot;stretch&quot;}"/>
  <p:tag name="KSO_WM_CHIP_GROUPID" val="62e0f5f67ec3138b1bb58f28"/>
  <p:tag name="KSO_WM_CHIP_XID" val="62e0f5f67ec3138b1bb59373"/>
  <p:tag name="KSO_WM_SLIDE_BACKGROUND_TYPE" val="general"/>
  <p:tag name="KSO_WM_TAG_VERSION" val="3.0"/>
  <p:tag name="KSO_WM_UNIT_COMPATIBLE" val="0"/>
  <p:tag name="KSO_WM_UNIT_DEC_AREA_ID" val="d2b4e6f1c7e6462bad8e719051544a15"/>
  <p:tag name="KSO_WM_UNIT_DEC_CHANGEPICRESERVED" val="1"/>
  <p:tag name="KSO_WM_UNIT_DEC_SUPPORTCHANGEPIC"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ASSEMBLE_CHIP_INDEX" val="60be1782c0d1480583a4a2f7663960d9"/>
  <p:tag name="KSO_WM_BEAUTIFY_FLAG" val="#wm#"/>
  <p:tag name="KSO_WM_CHIP_FILLAREA_FILL_RULE" val="{&quot;fill_align&quot;:&quot;rb&quot;,&quot;fill_effect&quot;:[],&quot;fill_mode&quot;:&quot;adaptive&quot;,&quot;sacle_strategy&quot;:&quot;stretch&quot;}"/>
  <p:tag name="KSO_WM_CHIP_GROUPID" val="62e0f5f67ec3138b1bb58f28"/>
  <p:tag name="KSO_WM_CHIP_XID" val="62e0f5f67ec3138b1bb5933f"/>
  <p:tag name="KSO_WM_SLIDE_BACKGROUND_TYPE" val="general"/>
  <p:tag name="KSO_WM_TAG_VERSION" val="3.0"/>
  <p:tag name="KSO_WM_UNIT_COMPATIBLE" val="0"/>
  <p:tag name="KSO_WM_UNIT_DEC_AREA_ID" val="e9c1dc02b4ba4a9d97f21aa48c2a7b93"/>
  <p:tag name="KSO_WM_UNIT_DEC_CHANGEPICRESERVED" val="1"/>
  <p:tag name="KSO_WM_UNIT_DEC_SUPPORTCHANGEPIC"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ASSEMBLE_CHIP_INDEX" val="9efeef0d7ccb47c8924a041a343bed25"/>
  <p:tag name="KSO_WM_BEAUTIFY_FLAG" val="#wm#"/>
  <p:tag name="KSO_WM_CHIP_FILLAREA_FILL_RULE" val="{&quot;fill_align&quot;:&quot;cm&quot;,&quot;fill_effect&quot;:[],&quot;fill_mode&quot;:&quot;adaptive&quot;,&quot;sacle_strategy&quot;:&quot;stretch&quot;}"/>
  <p:tag name="KSO_WM_CHIP_GROUPID" val="62e0f5f67ec3138b1bb58f28"/>
  <p:tag name="KSO_WM_CHIP_XID" val="62e0f5f67ec3138b1bb5938b"/>
  <p:tag name="KSO_WM_SLIDE_BACKGROUND_TYPE" val="general"/>
  <p:tag name="KSO_WM_TAG_VERSION" val="3.0"/>
  <p:tag name="KSO_WM_UNIT_COMPATIBLE" val="0"/>
  <p:tag name="KSO_WM_UNIT_DEC_AREA_ID" val="2eabc28960434d30bbff18598beff9a5"/>
  <p:tag name="KSO_WM_UNIT_DEC_CHANGEPICRESERVED" val="1"/>
  <p:tag name="KSO_WM_UNIT_DEC_SUPPORTCHANGEPIC" val="0"/>
  <p:tag name="KSO_WM_UNIT_DIAGRAM_ISNUMVISUAL" val="0"/>
  <p:tag name="KSO_WM_UNIT_DIAGRAM_ISREFERUNIT" val="0"/>
  <p:tag name="KSO_WM_UNIT_HIGHLIGHT" val="0"/>
  <p:tag name="KSO_WM_UNIT_ID" val="_0*i*3"/>
  <p:tag name="KSO_WM_UNIT_INDEX" val="3"/>
  <p:tag name="KSO_WM_UNIT_LAYERLEVEL" val="1"/>
  <p:tag name="KSO_WM_UNIT_TYPE" val="i"/>
</p:tagLst>
</file>

<file path=ppt/tags/tag86.xml><?xml version="1.0" encoding="utf-8"?>
<p:tagLst xmlns:p="http://schemas.openxmlformats.org/presentationml/2006/main">
  <p:tag name="KSO_WM_ASSEMBLE_CHIP_INDEX" val="81d7c41c4aad4a8d931416d591d6f402"/>
  <p:tag name="KSO_WM_BEAUTIFY_FLAG" val="#wm#"/>
  <p:tag name="KSO_WM_CHIP_FILLAREA_FILL_RULE" val="{&quot;fill_align&quot;:&quot;lt&quot;,&quot;fill_effect&quot;:[],&quot;fill_mode&quot;:&quot;adaptive&quot;,&quot;sacle_strategy&quot;:&quot;stretch&quot;}"/>
  <p:tag name="KSO_WM_CHIP_GROUPID" val="62e0f5f67ec3138b1bb58f28"/>
  <p:tag name="KSO_WM_CHIP_XID" val="62e0f5f67ec3138b1bb59334"/>
  <p:tag name="KSO_WM_SLIDE_BACKGROUND_TYPE" val="general"/>
  <p:tag name="KSO_WM_TAG_VERSION" val="3.0"/>
  <p:tag name="KSO_WM_UNIT_COMPATIBLE" val="0"/>
  <p:tag name="KSO_WM_UNIT_DEC_AREA_ID" val="014aaa1ae1024ed2b7f87b6e4aa41fef"/>
  <p:tag name="KSO_WM_UNIT_DEC_CHANGEPICRESERVED" val="1"/>
  <p:tag name="KSO_WM_UNIT_DEC_SUPPORTCHANGEPIC" val="0"/>
  <p:tag name="KSO_WM_UNIT_DIAGRAM_ISNUMVISUAL" val="0"/>
  <p:tag name="KSO_WM_UNIT_DIAGRAM_ISREFERUNIT" val="0"/>
  <p:tag name="KSO_WM_UNIT_HIGHLIGHT" val="0"/>
  <p:tag name="KSO_WM_UNIT_ID" val="_0*i*4"/>
  <p:tag name="KSO_WM_UNIT_INDEX" val="4"/>
  <p:tag name="KSO_WM_UNIT_LAYERLEVEL" val="1"/>
  <p:tag name="KSO_WM_UNIT_TYPE" val="i"/>
</p:tagLst>
</file>

<file path=ppt/tags/tag87.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306"/>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92.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9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7.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8.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09.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0.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1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1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1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1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9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 name="WM_BEAUTIFY_SHAPE_IDENTITY" val="{bea2c56d-72d9-4377-b20c-8997bf7bf3b7}"/>
</p:tagLst>
</file>

<file path=ppt/tags/tag19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 name="WM_BEAUTIFY_SHAPE_IDENTITY" val="{a479385e-685b-42e0-815e-2f8cf9ac1ce6}"/>
</p:tagLst>
</file>

<file path=ppt/tags/tag19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9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9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203.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20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5.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20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207.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0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21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213.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21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1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22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221.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22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22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22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23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23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23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3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4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4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4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2"/>
  <p:tag name="KSO_WM_UNIT_INDEX" val="2"/>
  <p:tag name="KSO_WM_UNIT_LAYERLEVEL" val="1"/>
  <p:tag name="KSO_WM_UNIT_TYPE" val="i"/>
</p:tagLst>
</file>

<file path=ppt/tags/tag24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3"/>
  <p:tag name="KSO_WM_UNIT_INDEX" val="3"/>
  <p:tag name="KSO_WM_UNIT_LAYERLEVEL" val="1"/>
  <p:tag name="KSO_WM_UNIT_TYPE" val="i"/>
</p:tagLst>
</file>

<file path=ppt/tags/tag24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i*4"/>
  <p:tag name="KSO_WM_UNIT_INDEX" val="4"/>
  <p:tag name="KSO_WM_UNIT_LAYERLEVEL" val="1"/>
  <p:tag name="KSO_WM_UNIT_TYPE" val="i"/>
</p:tagLst>
</file>

<file path=ppt/tags/tag25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1.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2.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3.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4.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55.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6.xml><?xml version="1.0" encoding="utf-8"?>
<p:tagLst xmlns:p="http://schemas.openxmlformats.org/presentationml/2006/main">
  <p:tag name="KSO_WM_BEAUTIFY_FLAG" val="#wm#"/>
  <p:tag name="KSO_WM_TAG_VERSION" val="1.0"/>
  <p:tag name="KSO_WM_TEMPLATE_CATEGORY" val="custom"/>
  <p:tag name="KSO_WM_TEMPLATE_INDEX" val="20177418"/>
  <p:tag name="KSO_WM_UNIT_COMPATIBLE" val="0"/>
  <p:tag name="KSO_WM_UNIT_DIAGRAM_ISNUMVISUAL" val="0"/>
  <p:tag name="KSO_WM_UNIT_DIAGRAM_ISREFERUNIT" val="0"/>
  <p:tag name="KSO_WM_UNIT_HIGHLIGHT" val="0"/>
  <p:tag name="KSO_WM_UNIT_ID" val="_0**"/>
  <p:tag name="KSO_WM_UNIT_LAYERLEVEL" val="1"/>
</p:tagLst>
</file>

<file path=ppt/tags/tag2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60.xml><?xml version="1.0" encoding="utf-8"?>
<p:tagLst xmlns:p="http://schemas.openxmlformats.org/presentationml/2006/main">
  <p:tag name="KSO_WM_BEAUTIFY_FLAG" val="#wm#"/>
  <p:tag name="KSO_WM_COMBINE_RELATE_SLIDE_ID" val="background20176890_1"/>
  <p:tag name="KSO_WM_TAG_VERSION" val="1.0"/>
  <p:tag name="KSO_WM_TEMPLATE_CATEGORY" val="custom"/>
  <p:tag name="KSO_WM_TEMPLATE_COLOR_TYPE" val="1"/>
  <p:tag name="KSO_WM_TEMPLATE_INDEX" val="20177418"/>
  <p:tag name="KSO_WM_TEMPLATE_MASTER_THUMB_INDEX" val="12"/>
  <p:tag name="KSO_WM_TEMPLATE_MASTER_TYPE" val="1"/>
  <p:tag name="KSO_WM_TEMPLATE_SUBCATEGORY" val="17"/>
  <p:tag name="KSO_WM_TEMPLATE_THUMBS_INDEX" val="1、10、11、25、26、28"/>
</p:tagLst>
</file>

<file path=ppt/tags/tag261.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RGE_SHAPE" val="1"/>
  <p:tag name="KSO_WM_UNIT_LAYERLEVEL" val="1"/>
</p:tagLst>
</file>

<file path=ppt/tags/tag262.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3.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4.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5.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6.xml><?xml version="1.0" encoding="utf-8"?>
<p:tagLst xmlns:p="http://schemas.openxmlformats.org/presentationml/2006/main">
  <p:tag name="KSO_WM_BEAUTIFY_FLAG" val="#wm#"/>
  <p:tag name="KSO_WM_SLIDE_BACKGROUND_MASK_FLAG" val="1"/>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RGE_SHAPE" val="1"/>
  <p:tag name="KSO_WM_UNIT_LAYERLEVEL" val="1"/>
</p:tagLst>
</file>

<file path=ppt/tags/tag2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2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2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3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3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1.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SUBTYPE" val="h"/>
  <p:tag name="KSO_WM_UNIT_TYPE" val="i"/>
</p:tagLst>
</file>

<file path=ppt/tags/tag3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3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19.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SUBTYPE" val="h"/>
  <p:tag name="KSO_WM_UNIT_TYPE" val="i"/>
</p:tagLst>
</file>

<file path=ppt/tags/tag3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3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RGE_SHAPE" val="1"/>
  <p:tag name="KSO_WM_UNIT_LAYERLEVEL" val="1"/>
</p:tagLst>
</file>

<file path=ppt/tags/tag3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33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338.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33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34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34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4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352.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35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359.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36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36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36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6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375.xml><?xml version="1.0" encoding="utf-8"?>
<p:tagLst xmlns:p="http://schemas.openxmlformats.org/presentationml/2006/main">
  <p:tag name="KSO_WM_BEAUTIFY_FLAG" val="#wm#"/>
  <p:tag name="KSO_WM_SLIDE_BACKGROUND_TYPE" val="belt"/>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376.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7.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8.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79.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0.xml><?xml version="1.0" encoding="utf-8"?>
<p:tagLst xmlns:p="http://schemas.openxmlformats.org/presentationml/2006/main">
  <p:tag name="KSO_WM_BEAUTIFY_FLAG" val="#wm#"/>
  <p:tag name="KSO_WM_SLIDE_BACKGROUND_TYPE" val="belt"/>
  <p:tag name="KSO_WM_SLIDE_BK_DARK_LIGHT" val="2"/>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381.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2.xml><?xml version="1.0" encoding="utf-8"?>
<p:tagLst xmlns:p="http://schemas.openxmlformats.org/presentationml/2006/main">
  <p:tag name="KSO_WM_BEAUTIFY_FLAG" val="#wm#"/>
  <p:tag name="KSO_WM_TAG_VERSION" val="1.0"/>
  <p:tag name="KSO_WM_TEMPLATE_CATEGORY" val="custom"/>
  <p:tag name="KSO_WM_TEMPLATE_INDEX" val="20182110"/>
  <p:tag name="KSO_WM_UNIT_COMPATIBLE" val="0"/>
  <p:tag name="KSO_WM_UNIT_DIAGRAM_ISNUMVISUAL" val="0"/>
  <p:tag name="KSO_WM_UNIT_DIAGRAM_ISREFERUNIT" val="0"/>
  <p:tag name="KSO_WM_UNIT_HIGHLIGHT" val="0"/>
  <p:tag name="KSO_WM_UNIT_ID" val="_0**"/>
  <p:tag name="KSO_WM_UNIT_LAYERLEVEL" val="1"/>
</p:tagLst>
</file>

<file path=ppt/tags/tag3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386.xml><?xml version="1.0" encoding="utf-8"?>
<p:tagLst xmlns:p="http://schemas.openxmlformats.org/presentationml/2006/main">
  <p:tag name="KSO_WM_BEAUTIFY_FLAG" val="#wm#"/>
  <p:tag name="KSO_WM_COMBINE_RELATE_SLIDE_ID" val="background20179051_1"/>
  <p:tag name="KSO_WM_TAG_VERSION" val="1.0"/>
  <p:tag name="KSO_WM_TEMPLATE_CATEGORY" val="custom"/>
  <p:tag name="KSO_WM_TEMPLATE_COLOR_TYPE" val="1"/>
  <p:tag name="KSO_WM_TEMPLATE_INDEX" val="20182110"/>
  <p:tag name="KSO_WM_TEMPLATE_JOB_ID" val="2"/>
  <p:tag name="KSO_WM_TEMPLATE_MASTER_THUMB_INDEX" val="12"/>
  <p:tag name="KSO_WM_TEMPLATE_MASTER_TYPE" val="1"/>
  <p:tag name="KSO_WM_TEMPLATE_OUTLINE_ID" val="15"/>
  <p:tag name="KSO_WM_TEMPLATE_SCENE_ID" val="1"/>
  <p:tag name="KSO_WM_TEMPLATE_SUBCATEGORY" val="0"/>
  <p:tag name="KSO_WM_TEMPLATE_THUMBS_INDEX" val="1、4、5、10、11、16、21、24、25、26、30"/>
  <p:tag name="KSO_WM_TEMPLATE_TOPIC_DEFAULT" val="1"/>
  <p:tag name="KSO_WM_TEMPLATE_TOPIC_ID" val="2869567"/>
  <p:tag name="KSO_WM_UNIT_SHOW_EDIT_AREA_INDICATION" val="0"/>
</p:tagLst>
</file>

<file path=ppt/tags/tag387.xml><?xml version="1.0" encoding="utf-8"?>
<p:tagLst xmlns:p="http://schemas.openxmlformats.org/presentationml/2006/main">
  <p:tag name="KSO_WM_BEAUTIFY_FLAG" val="#wm#"/>
  <p:tag name="KSO_WM_TAG_VERSION" val="3.0"/>
  <p:tag name="KSO_WM_TEMPLATE_CATEGORY" val="custom"/>
  <p:tag name="KSO_WM_TEMPLATE_INDEX" val="20231515"/>
  <p:tag name="KSO_WM_UNIT_COMPATIBLE" val="0"/>
  <p:tag name="KSO_WM_UNIT_DIAGRAM_ISNUMVISUAL" val="0"/>
  <p:tag name="KSO_WM_UNIT_DIAGRAM_ISREFERUNIT" val="0"/>
  <p:tag name="KSO_WM_UNIT_HIGHLIGHT" val="0"/>
  <p:tag name="KSO_WM_UNIT_ID" val="custom20231515_1*a*1"/>
  <p:tag name="KSO_WM_UNIT_INDEX" val="1"/>
  <p:tag name="KSO_WM_UNIT_ISCONTENTSTITLE" val="0"/>
  <p:tag name="KSO_WM_UNIT_ISNUMDGMTITLE" val="0"/>
  <p:tag name="KSO_WM_UNIT_LAYERLEVEL" val="1"/>
  <p:tag name="KSO_WM_UNIT_NOCLEAR" val="0"/>
  <p:tag name="KSO_WM_UNIT_PRESET_TEXT" val="单击此处&#10;添加文档标题"/>
  <p:tag name="KSO_WM_UNIT_TYPE" val="a"/>
  <p:tag name="KSO_WM_UNIT_VALUE" val="30"/>
</p:tagLst>
</file>

<file path=ppt/tags/tag388.xml><?xml version="1.0" encoding="utf-8"?>
<p:tagLst xmlns:p="http://schemas.openxmlformats.org/presentationml/2006/main">
  <p:tag name="KSO_WM_BEAUTIFY_FLAG" val=""/>
</p:tagLst>
</file>

<file path=ppt/tags/tag389.xml><?xml version="1.0" encoding="utf-8"?>
<p:tagLst xmlns:p="http://schemas.openxmlformats.org/presentationml/2006/main">
  <p:tag name="KSO_WM_BEAUTIFY_FLAG" val="#wm#"/>
  <p:tag name="KSO_WM_SLIDE_ID" val="custom20231515_1"/>
  <p:tag name="KSO_WM_SLIDE_INDEX" val="1"/>
  <p:tag name="KSO_WM_SLIDE_ITEM_CNT" val="0"/>
  <p:tag name="KSO_WM_SLIDE_LAYOUT" val="a_b"/>
  <p:tag name="KSO_WM_SLIDE_LAYOUT_CNT" val="1_1"/>
  <p:tag name="KSO_WM_SLIDE_SUBTYPE" val="pureTxt"/>
  <p:tag name="KSO_WM_SLIDE_TYPE" val="title"/>
  <p:tag name="KSO_WM_TAG_VERSION" val="1.0"/>
  <p:tag name="KSO_WM_TEMPLATE_CATEGORY" val="custom"/>
  <p:tag name="KSO_WM_TEMPLATE_COLOR_TYPE" val="0"/>
  <p:tag name="KSO_WM_TEMPLATE_INDEX" val="20231515"/>
  <p:tag name="KSO_WM_TEMPLATE_MASTER_TYPE" val="0"/>
  <p:tag name="KSO_WM_TEMPLATE_SUBCATEGORY" val="29"/>
  <p:tag name="KSO_WM_TEMPLATE_THUMBS_INDEX" val="1、9"/>
</p:tagLst>
</file>

<file path=ppt/tags/tag39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1"/>
  <p:tag name="KSO_WM_UNIT_INDEX" val="1_1_1"/>
  <p:tag name="KSO_WM_UNIT_LAYERLEVEL" val="1_1_1"/>
  <p:tag name="KSO_WM_UNIT_TEXT_FILL_FORE_SCHEMECOLOR_INDEX" val="2"/>
  <p:tag name="KSO_WM_UNIT_TEXT_FILL_TYPE" val="1"/>
  <p:tag name="KSO_WM_UNIT_TYPE" val="l_h_i"/>
</p:tagLst>
</file>

<file path=ppt/tags/tag39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7679_6*l_h_i*1_1_3"/>
  <p:tag name="KSO_WM_UNIT_INDEX" val="1_1_3"/>
  <p:tag name="KSO_WM_UNIT_LAYERLEVEL" val="1_1_1"/>
  <p:tag name="KSO_WM_UNIT_TEXT_FILL_FORE_SCHEMECOLOR_INDEX" val="2"/>
  <p:tag name="KSO_WM_UNIT_TEXT_FILL_TYPE" val="1"/>
  <p:tag name="KSO_WM_UNIT_TYPE" val="l_h_i"/>
</p:tagLst>
</file>

<file path=ppt/tags/tag39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1_4"/>
  <p:tag name="KSO_WM_UNIT_INDEX" val="1_1_4"/>
  <p:tag name="KSO_WM_UNIT_LAYERLEVEL" val="1_1_1"/>
  <p:tag name="KSO_WM_UNIT_SHADOW_SCHEMECOLOR_INDEX" val="14"/>
  <p:tag name="KSO_WM_UNIT_TEXT_FILL_FORE_SCHEMECOLOR_INDEX" val="2"/>
  <p:tag name="KSO_WM_UNIT_TEXT_FILL_TYPE" val="1"/>
  <p:tag name="KSO_WM_UNIT_TYPE" val="l_h_i"/>
</p:tagLst>
</file>

<file path=ppt/tags/tag39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1_2"/>
  <p:tag name="KSO_WM_UNIT_INDEX" val="1_1_2"/>
  <p:tag name="KSO_WM_UNIT_LAYERLEVEL" val="1_1_1"/>
  <p:tag name="KSO_WM_UNIT_SUBTYPE" val="d"/>
  <p:tag name="KSO_WM_UNIT_TEXT_FILL_FORE_SCHEMECOLOR_INDEX" val="5"/>
  <p:tag name="KSO_WM_UNIT_TEXT_FILL_TYPE" val="1"/>
  <p:tag name="KSO_WM_UNIT_TYPE" val="l_h_i"/>
</p:tagLst>
</file>

<file path=ppt/tags/tag39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1_1"/>
  <p:tag name="KSO_WM_UNIT_INDEX" val="1_1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1"/>
  <p:tag name="KSO_WM_UNIT_INDEX" val="1_2_1"/>
  <p:tag name="KSO_WM_UNIT_LAYERLEVEL" val="1_1_1"/>
  <p:tag name="KSO_WM_UNIT_TEXT_FILL_FORE_SCHEMECOLOR_INDEX" val="2"/>
  <p:tag name="KSO_WM_UNIT_TEXT_FILL_TYPE" val="1"/>
  <p:tag name="KSO_WM_UNIT_TYPE" val="l_h_i"/>
</p:tagLst>
</file>

<file path=ppt/tags/tag39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27679_6*l_h_i*1_2_3"/>
  <p:tag name="KSO_WM_UNIT_INDEX" val="1_2_3"/>
  <p:tag name="KSO_WM_UNIT_LAYERLEVEL" val="1_1_1"/>
  <p:tag name="KSO_WM_UNIT_TEXT_FILL_FORE_SCHEMECOLOR_INDEX" val="2"/>
  <p:tag name="KSO_WM_UNIT_TEXT_FILL_TYPE" val="1"/>
  <p:tag name="KSO_WM_UNIT_TYPE" val="l_h_i"/>
</p:tagLst>
</file>

<file path=ppt/tags/tag39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2_4"/>
  <p:tag name="KSO_WM_UNIT_INDEX" val="1_2_4"/>
  <p:tag name="KSO_WM_UNIT_LAYERLEVEL" val="1_1_1"/>
  <p:tag name="KSO_WM_UNIT_SHADOW_SCHEMECOLOR_INDEX" val="14"/>
  <p:tag name="KSO_WM_UNIT_TEXT_FILL_FORE_SCHEMECOLOR_INDEX" val="2"/>
  <p:tag name="KSO_WM_UNIT_TEXT_FILL_TYPE" val="1"/>
  <p:tag name="KSO_WM_UNIT_TYPE" val="l_h_i"/>
</p:tagLst>
</file>

<file path=ppt/tags/tag39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2_1"/>
  <p:tag name="KSO_WM_UNIT_INDEX" val="1_2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39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1"/>
  <p:tag name="KSO_WM_UNIT_INDEX" val="1_3_1"/>
  <p:tag name="KSO_WM_UNIT_LAYERLEVEL" val="1_1_1"/>
  <p:tag name="KSO_WM_UNIT_TEXT_FILL_FORE_SCHEMECOLOR_INDEX" val="2"/>
  <p:tag name="KSO_WM_UNIT_TEXT_FILL_TYPE" val="1"/>
  <p:tag name="KSO_WM_UNIT_TYPE" val="l_h_i"/>
</p:tagLst>
</file>

<file path=ppt/tags/tag40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27679_6*l_h_i*1_3_3"/>
  <p:tag name="KSO_WM_UNIT_INDEX" val="1_3_3"/>
  <p:tag name="KSO_WM_UNIT_LAYERLEVEL" val="1_1_1"/>
  <p:tag name="KSO_WM_UNIT_TEXT_FILL_FORE_SCHEMECOLOR_INDEX" val="2"/>
  <p:tag name="KSO_WM_UNIT_TEXT_FILL_TYPE" val="1"/>
  <p:tag name="KSO_WM_UNIT_TYPE" val="l_h_i"/>
</p:tagLst>
</file>

<file path=ppt/tags/tag40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3_4"/>
  <p:tag name="KSO_WM_UNIT_INDEX" val="1_3_4"/>
  <p:tag name="KSO_WM_UNIT_LAYERLEVEL" val="1_1_1"/>
  <p:tag name="KSO_WM_UNIT_SHADOW_SCHEMECOLOR_INDEX" val="14"/>
  <p:tag name="KSO_WM_UNIT_TEXT_FILL_FORE_SCHEMECOLOR_INDEX" val="2"/>
  <p:tag name="KSO_WM_UNIT_TEXT_FILL_TYPE" val="1"/>
  <p:tag name="KSO_WM_UNIT_TYPE" val="l_h_i"/>
</p:tagLst>
</file>

<file path=ppt/tags/tag40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3_1"/>
  <p:tag name="KSO_WM_UNIT_INDEX" val="1_3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1"/>
  <p:tag name="KSO_WM_UNIT_INDEX" val="1_4_1"/>
  <p:tag name="KSO_WM_UNIT_LAYERLEVEL" val="1_1_1"/>
  <p:tag name="KSO_WM_UNIT_TEXT_FILL_FORE_SCHEMECOLOR_INDEX" val="2"/>
  <p:tag name="KSO_WM_UNIT_TEXT_FILL_TYPE" val="1"/>
  <p:tag name="KSO_WM_UNIT_TYPE" val="l_h_i"/>
</p:tagLst>
</file>

<file path=ppt/tags/tag40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27679_6*l_h_i*1_4_3"/>
  <p:tag name="KSO_WM_UNIT_INDEX" val="1_4_3"/>
  <p:tag name="KSO_WM_UNIT_LAYERLEVEL" val="1_1_1"/>
  <p:tag name="KSO_WM_UNIT_TEXT_FILL_FORE_SCHEMECOLOR_INDEX" val="2"/>
  <p:tag name="KSO_WM_UNIT_TEXT_FILL_TYPE" val="1"/>
  <p:tag name="KSO_WM_UNIT_TYPE" val="l_h_i"/>
</p:tagLst>
</file>

<file path=ppt/tags/tag40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4_4"/>
  <p:tag name="KSO_WM_UNIT_INDEX" val="1_4_4"/>
  <p:tag name="KSO_WM_UNIT_LAYERLEVEL" val="1_1_1"/>
  <p:tag name="KSO_WM_UNIT_SHADOW_SCHEMECOLOR_INDEX" val="14"/>
  <p:tag name="KSO_WM_UNIT_TEXT_FILL_FORE_SCHEMECOLOR_INDEX" val="2"/>
  <p:tag name="KSO_WM_UNIT_TEXT_FILL_TYPE" val="1"/>
  <p:tag name="KSO_WM_UNIT_TYPE" val="l_h_i"/>
</p:tagLst>
</file>

<file path=ppt/tags/tag40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4_1"/>
  <p:tag name="KSO_WM_UNIT_INDEX" val="1_4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0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1"/>
  <p:tag name="KSO_WM_UNIT_INDEX" val="1_5_1"/>
  <p:tag name="KSO_WM_UNIT_LAYERLEVEL" val="1_1_1"/>
  <p:tag name="KSO_WM_UNIT_TEXT_FILL_FORE_SCHEMECOLOR_INDEX" val="2"/>
  <p:tag name="KSO_WM_UNIT_TEXT_FILL_TYPE" val="1"/>
  <p:tag name="KSO_WM_UNIT_TYPE" val="l_h_i"/>
</p:tagLst>
</file>

<file path=ppt/tags/tag40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27679_6*l_h_i*1_5_3"/>
  <p:tag name="KSO_WM_UNIT_INDEX" val="1_5_3"/>
  <p:tag name="KSO_WM_UNIT_LAYERLEVEL" val="1_1_1"/>
  <p:tag name="KSO_WM_UNIT_TEXT_FILL_FORE_SCHEMECOLOR_INDEX" val="2"/>
  <p:tag name="KSO_WM_UNIT_TEXT_FILL_TYPE" val="1"/>
  <p:tag name="KSO_WM_UNIT_TYPE" val="l_h_i"/>
</p:tagLst>
</file>

<file path=ppt/tags/tag40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27679_6*l_h_i*1_5_4"/>
  <p:tag name="KSO_WM_UNIT_INDEX" val="1_5_4"/>
  <p:tag name="KSO_WM_UNIT_LAYERLEVEL" val="1_1_1"/>
  <p:tag name="KSO_WM_UNIT_SHADOW_SCHEMECOLOR_INDEX" val="14"/>
  <p:tag name="KSO_WM_UNIT_TEXT_FILL_FORE_SCHEMECOLOR_INDEX" val="2"/>
  <p:tag name="KSO_WM_UNIT_TEXT_FILL_TYPE" val="1"/>
  <p:tag name="KSO_WM_UNIT_TYPE" val="l_h_i"/>
</p:tagLst>
</file>

<file path=ppt/tags/tag41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a*1_5_1"/>
  <p:tag name="KSO_WM_UNIT_INDEX" val="1_5_1"/>
  <p:tag name="KSO_WM_UNIT_ISCONTENTSTITLE" val="0"/>
  <p:tag name="KSO_WM_UNIT_ISNUMDGMTITLE" val="0"/>
  <p:tag name="KSO_WM_UNIT_LAYERLEVEL" val="1_1_1"/>
  <p:tag name="KSO_WM_UNIT_NOCLEAR" val="0"/>
  <p:tag name="KSO_WM_UNIT_PRESET_TEXT" val="添加标题"/>
  <p:tag name="KSO_WM_UNIT_TEXT_FILL_FORE_SCHEMECOLOR_INDEX" val="14"/>
  <p:tag name="KSO_WM_UNIT_TEXT_FILL_TYPE" val="1"/>
  <p:tag name="KSO_WM_UNIT_TYPE" val="l_h_a"/>
</p:tagLst>
</file>

<file path=ppt/tags/tag41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a*1"/>
  <p:tag name="KSO_WM_UNIT_INDEX" val="1"/>
  <p:tag name="KSO_WM_UNIT_ISCONTENTSTITLE" val="0"/>
  <p:tag name="KSO_WM_UNIT_ISNUMDGMTITLE" val="0"/>
  <p:tag name="KSO_WM_UNIT_LAYERLEVEL" val="1"/>
  <p:tag name="KSO_WM_UNIT_NOCLEAR" val="0"/>
  <p:tag name="KSO_WM_UNIT_PRESET_TEXT" val="单击此处添加标题"/>
  <p:tag name="KSO_WM_UNIT_TEXT_FILL_FORE_SCHEMECOLOR_INDEX" val="5"/>
  <p:tag name="KSO_WM_UNIT_TEXT_FILL_TYPE" val="1"/>
  <p:tag name="KSO_WM_UNIT_TYPE" val="a"/>
  <p:tag name="KSO_WM_UNIT_VALUE" val="11"/>
</p:tagLst>
</file>

<file path=ppt/tags/tag41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2_2"/>
  <p:tag name="KSO_WM_UNIT_INDEX" val="1_2_2"/>
  <p:tag name="KSO_WM_UNIT_LAYERLEVEL" val="1_1_1"/>
  <p:tag name="KSO_WM_UNIT_SUBTYPE" val="d"/>
  <p:tag name="KSO_WM_UNIT_TEXT_FILL_FORE_SCHEMECOLOR_INDEX" val="6"/>
  <p:tag name="KSO_WM_UNIT_TEXT_FILL_TYPE" val="1"/>
  <p:tag name="KSO_WM_UNIT_TYPE" val="l_h_i"/>
</p:tagLst>
</file>

<file path=ppt/tags/tag41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3_2"/>
  <p:tag name="KSO_WM_UNIT_INDEX" val="1_3_2"/>
  <p:tag name="KSO_WM_UNIT_LAYERLEVEL" val="1_1_1"/>
  <p:tag name="KSO_WM_UNIT_SUBTYPE" val="d"/>
  <p:tag name="KSO_WM_UNIT_TEXT_FILL_FORE_SCHEMECOLOR_INDEX" val="7"/>
  <p:tag name="KSO_WM_UNIT_TEXT_FILL_TYPE" val="1"/>
  <p:tag name="KSO_WM_UNIT_TYPE" val="l_h_i"/>
</p:tagLst>
</file>

<file path=ppt/tags/tag41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4_2"/>
  <p:tag name="KSO_WM_UNIT_INDEX" val="1_4_2"/>
  <p:tag name="KSO_WM_UNIT_LAYERLEVEL" val="1_1_1"/>
  <p:tag name="KSO_WM_UNIT_SUBTYPE" val="d"/>
  <p:tag name="KSO_WM_UNIT_TEXT_FILL_FORE_SCHEMECOLOR_INDEX" val="8"/>
  <p:tag name="KSO_WM_UNIT_TEXT_FILL_TYPE" val="1"/>
  <p:tag name="KSO_WM_UNIT_TYPE" val="l_h_i"/>
</p:tagLst>
</file>

<file path=ppt/tags/tag41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7679"/>
  <p:tag name="KSO_WM_UNIT_COMPATIBLE" val="0"/>
  <p:tag name="KSO_WM_UNIT_DIAGRAM_ISNUMVISUAL" val="0"/>
  <p:tag name="KSO_WM_UNIT_DIAGRAM_ISREFERUNIT" val="0"/>
  <p:tag name="KSO_WM_UNIT_HIGHLIGHT" val="0"/>
  <p:tag name="KSO_WM_UNIT_ID" val="diagram20227679_6*l_h_i*1_5_2"/>
  <p:tag name="KSO_WM_UNIT_INDEX" val="1_5_2"/>
  <p:tag name="KSO_WM_UNIT_LAYERLEVEL" val="1_1_1"/>
  <p:tag name="KSO_WM_UNIT_SUBTYPE" val="d"/>
  <p:tag name="KSO_WM_UNIT_TEXT_FILL_FORE_SCHEMECOLOR_INDEX" val="9"/>
  <p:tag name="KSO_WM_UNIT_TEXT_FILL_TYPE" val="1"/>
  <p:tag name="KSO_WM_UNIT_TYPE" val="l_h_i"/>
</p:tagLst>
</file>

<file path=ppt/tags/tag416.xml><?xml version="1.0" encoding="utf-8"?>
<p:tagLst xmlns:p="http://schemas.openxmlformats.org/presentationml/2006/main">
  <p:tag name="KSO_WM_BEAUTIFY_FLAG" val="#wm#"/>
  <p:tag name="KSO_WM_DIAGRAM_GROUP_CODE" val="l1-1"/>
  <p:tag name="KSO_WM_SLIDE_DIAGTYPE" val="l"/>
  <p:tag name="KSO_WM_SLIDE_ID" val="custom20202633_4"/>
  <p:tag name="KSO_WM_SLIDE_INDEX" val="4"/>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1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1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19.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2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2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2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2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25.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2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2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2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0.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31.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3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34.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3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3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37.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3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3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4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46.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4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4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49.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5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5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52.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3.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5.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57.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58.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5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60.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61.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62.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63.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64.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5.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6.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67.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68.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69.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0.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1.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26"/>
</p:tagLst>
</file>

<file path=ppt/tags/tag472.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9*f*1"/>
  <p:tag name="KSO_WM_UNIT_INDEX" val="1"/>
  <p:tag name="KSO_WM_UNIT_LAYERLEVEL" val="1"/>
  <p:tag name="KSO_WM_UNIT_NOCLEAR" val="0"/>
  <p:tag name="KSO_WM_UNIT_PRESET_TEXT" val="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13;如果您的内容确实非常重要又难以精简，也请使用分段处理，对内容进行简单的梳理和提炼，这样会使逻辑框架相对清晰。为了能让您有更直观的字数感受，并进一步方便使用，我们设置了文本的最大限度，当您输入的文字到这里时，已濒临页面容纳内容的上限，若还有更多内容，请酌情缩小字号，但我们不建议您的文本字号小于14磅，请您务必注意。"/>
  <p:tag name="KSO_WM_UNIT_TYPE" val="f"/>
  <p:tag name="KSO_WM_UNIT_VALUE" val="460"/>
</p:tagLst>
</file>

<file path=ppt/tags/tag473.xml><?xml version="1.0" encoding="utf-8"?>
<p:tagLst xmlns:p="http://schemas.openxmlformats.org/presentationml/2006/main">
  <p:tag name="KSO_WM_BEAUTIFY_FLAG" val="#wm#"/>
  <p:tag name="KSO_WM_SLIDE_BACKGROUND_TYPE" val="general"/>
  <p:tag name="KSO_WM_SLIDE_BK_DARK_LIGHT" val="2"/>
  <p:tag name="KSO_WM_SLIDE_ID" val="custom20202633_9"/>
  <p:tag name="KSO_WM_SLIDE_INDEX" val="9"/>
  <p:tag name="KSO_WM_SLIDE_ITEM_CNT" val="0"/>
  <p:tag name="KSO_WM_SLIDE_LAYOUT" val="a_f"/>
  <p:tag name="KSO_WM_SLIDE_LAYOUT_CNT" val="1_1"/>
  <p:tag name="KSO_WM_SLIDE_POSITION" val="100*98"/>
  <p:tag name="KSO_WM_SLIDE_SIZE" val="758*343"/>
  <p:tag name="KSO_WM_SLIDE_SUBTYPE" val="pureTxt"/>
  <p:tag name="KSO_WM_SLIDE_TYPE" val="text"/>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74.xml><?xml version="1.0" encoding="utf-8"?>
<p:tagLst xmlns:p="http://schemas.openxmlformats.org/presentationml/2006/main">
  <p:tag name="KSO_WM_BEAUTIFY_FLAG" val="#wm#"/>
  <p:tag name="KSO_WM_TAG_VERSION" val="1.0"/>
  <p:tag name="KSO_WM_TEMPLATE_CATEGORY" val="custom"/>
  <p:tag name="KSO_WM_TEMPLATE_INDEX" val="20202633"/>
  <p:tag name="KSO_WM_UNIT_COMPATIBLE" val="0"/>
  <p:tag name="KSO_WM_UNIT_DIAGRAM_ISNUMVISUAL" val="0"/>
  <p:tag name="KSO_WM_UNIT_DIAGRAM_ISREFERUNIT" val="0"/>
  <p:tag name="KSO_WM_UNIT_HIGHLIGHT" val="0"/>
  <p:tag name="KSO_WM_UNIT_ID" val="custom20202633_1*i*2"/>
  <p:tag name="KSO_WM_UNIT_INDEX" val="2"/>
  <p:tag name="KSO_WM_UNIT_LAYERLEVEL" val="1"/>
  <p:tag name="KSO_WM_UNIT_TYPE" val="i"/>
</p:tagLst>
</file>

<file path=ppt/tags/tag475.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1"/>
  <p:tag name="KSO_WM_UNIT_INDEX" val="1_1_1"/>
  <p:tag name="KSO_WM_UNIT_LAYERLEVEL" val="1_1_1"/>
  <p:tag name="KSO_WM_UNIT_TEXT_FILL_FORE_SCHEMECOLOR_INDEX" val="2"/>
  <p:tag name="KSO_WM_UNIT_TEXT_FILL_TYPE" val="1"/>
  <p:tag name="KSO_WM_UNIT_TYPE" val="l_h_i"/>
</p:tagLst>
</file>

<file path=ppt/tags/tag476.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28068_1*l_h_i*1_1_2"/>
  <p:tag name="KSO_WM_UNIT_INDEX" val="1_1_2"/>
  <p:tag name="KSO_WM_UNIT_LAYERLEVEL" val="1_1_1"/>
  <p:tag name="KSO_WM_UNIT_TEXT_FILL_FORE_SCHEMECOLOR_INDEX" val="2"/>
  <p:tag name="KSO_WM_UNIT_TEXT_FILL_TYPE" val="1"/>
  <p:tag name="KSO_WM_UNIT_TYPE" val="l_h_i"/>
</p:tagLst>
</file>

<file path=ppt/tags/tag477.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i*1_1_3"/>
  <p:tag name="KSO_WM_UNIT_INDEX" val="1_1_3"/>
  <p:tag name="KSO_WM_UNIT_LAYERLEVEL" val="1_1_1"/>
  <p:tag name="KSO_WM_UNIT_LINE_FILL_TYPE" val="2"/>
  <p:tag name="KSO_WM_UNIT_LINE_FORE_SCHEMECOLOR_INDEX" val="5"/>
  <p:tag name="KSO_WM_UNIT_TEXT_FILL_FORE_SCHEMECOLOR_INDEX" val="2"/>
  <p:tag name="KSO_WM_UNIT_TEXT_FILL_TYPE" val="1"/>
  <p:tag name="KSO_WM_UNIT_TYPE" val="l_h_i"/>
</p:tagLst>
</file>

<file path=ppt/tags/tag478.xml><?xml version="1.0" encoding="utf-8"?>
<p:tagLst xmlns:p="http://schemas.openxmlformats.org/presentationml/2006/main">
  <p:tag name="KSO_WM_BEAUTIFY_FLAG" val="#wm#"/>
  <p:tag name="KSO_WM_DIAGRAM_GROUP_CODE" val="l1-1"/>
  <p:tag name="KSO_WM_TAG_VERSION" val="1.0"/>
  <p:tag name="KSO_WM_TEMPLATE_CATEGORY" val="diagram"/>
  <p:tag name="KSO_WM_TEMPLATE_INDEX" val="20228068"/>
  <p:tag name="KSO_WM_UNIT_COMPATIBLE" val="0"/>
  <p:tag name="KSO_WM_UNIT_DIAGRAM_ISNUMVISUAL" val="0"/>
  <p:tag name="KSO_WM_UNIT_DIAGRAM_ISREFERUNIT" val="0"/>
  <p:tag name="KSO_WM_UNIT_HIGHLIGHT" val="0"/>
  <p:tag name="KSO_WM_UNIT_ID" val="diagram20228068_1*l_h_x*1_1_1"/>
  <p:tag name="KSO_WM_UNIT_INDEX" val="1_1_1"/>
  <p:tag name="KSO_WM_UNIT_LAYERLEVEL" val="1_1_1"/>
  <p:tag name="KSO_WM_UNIT_TYPE" val="l_h_x"/>
  <p:tag name="KSO_WM_UNIT_VALUE" val="128*128"/>
</p:tagLst>
</file>

<file path=ppt/tags/tag479.xml><?xml version="1.0" encoding="utf-8"?>
<p:tagLst xmlns:p="http://schemas.openxmlformats.org/presentationml/2006/main">
  <p:tag name="KSO_WM_BEAUTIFY_FLAG" val="#wm#"/>
  <p:tag name="KSO_WM_SLIDE_BACKGROUND_TYPE" val="general"/>
  <p:tag name="KSO_WM_SLIDE_BK_DARK_LIGHT" val="2"/>
  <p:tag name="KSO_WM_SLIDE_ID" val="custom20202633_7"/>
  <p:tag name="KSO_WM_SLIDE_INDEX" val="7"/>
  <p:tag name="KSO_WM_SLIDE_ITEM_CNT" val="0"/>
  <p:tag name="KSO_WM_SLIDE_LAYOUT" val="a_b_e"/>
  <p:tag name="KSO_WM_SLIDE_LAYOUT_CNT" val="1_1_1"/>
  <p:tag name="KSO_WM_SLIDE_SUBTYPE" val="pureTxt"/>
  <p:tag name="KSO_WM_SLIDE_TYPE" val="sectionTitle"/>
  <p:tag name="KSO_WM_TAG_VERSION" val="1.0"/>
  <p:tag name="KSO_WM_TEMPLATE_CATEGORY" val="custom"/>
  <p:tag name="KSO_WM_TEMPLATE_COLOR_TYPE" val="1"/>
  <p:tag name="KSO_WM_TEMPLATE_INDEX" val="20202633"/>
  <p:tag name="KSO_WM_TEMPLATE_MASTER_TYPE" val="1"/>
  <p:tag name="KSO_WM_TEMPLATE_SUBCATEGORY" val="0"/>
</p:tagLst>
</file>

<file path=ppt/tags/tag480.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2_Office 主题​​">
  <a:themeElements>
    <a:clrScheme name="自定义 2524">
      <a:dk1>
        <a:srgbClr val="000000"/>
      </a:dk1>
      <a:lt1>
        <a:srgbClr val="FFFFFF"/>
      </a:lt1>
      <a:dk2>
        <a:srgbClr val="332103"/>
      </a:dk2>
      <a:lt2>
        <a:srgbClr val="FAE9CF"/>
      </a:lt2>
      <a:accent1>
        <a:srgbClr val="D31B1B"/>
      </a:accent1>
      <a:accent2>
        <a:srgbClr val="D83017"/>
      </a:accent2>
      <a:accent3>
        <a:srgbClr val="ED3908"/>
      </a:accent3>
      <a:accent4>
        <a:srgbClr val="EC5405"/>
      </a:accent4>
      <a:accent5>
        <a:srgbClr val="D58205"/>
      </a:accent5>
      <a:accent6>
        <a:srgbClr val="DCCB0F"/>
      </a:accent6>
      <a:hlink>
        <a:srgbClr val="304FFE"/>
      </a:hlink>
      <a:folHlink>
        <a:srgbClr val="492067"/>
      </a:folHlink>
    </a:clrScheme>
    <a:fontScheme name="自定义 66">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lgn="l">
          <a:defRPr dirty="0"/>
        </a:defPPr>
      </a:lstStyle>
    </a:tx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3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4_Office 主题​​">
  <a:themeElements>
    <a:clrScheme name="">
      <a:dk1>
        <a:srgbClr val="000000"/>
      </a:dk1>
      <a:lt1>
        <a:srgbClr val="FEFFFF"/>
      </a:lt1>
      <a:dk2>
        <a:srgbClr val="EBB7C1"/>
      </a:dk2>
      <a:lt2>
        <a:srgbClr val="FFFFFF"/>
      </a:lt2>
      <a:accent1>
        <a:srgbClr val="A21D36"/>
      </a:accent1>
      <a:accent2>
        <a:srgbClr val="D4625E"/>
      </a:accent2>
      <a:accent3>
        <a:srgbClr val="E8D58A"/>
      </a:accent3>
      <a:accent4>
        <a:srgbClr val="6C5274"/>
      </a:accent4>
      <a:accent5>
        <a:srgbClr val="696283"/>
      </a:accent5>
      <a:accent6>
        <a:srgbClr val="71A4A6"/>
      </a:accent6>
      <a:hlink>
        <a:srgbClr val="5FCBFB"/>
      </a:hlink>
      <a:folHlink>
        <a:srgbClr val="B759BC"/>
      </a:folHlink>
    </a:clrScheme>
    <a:fontScheme name="自定义 9">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19</Slides>
  <Notes>17</Notes>
  <TotalTime>1</TotalTime>
  <HiddenSlides>0</HiddenSlides>
  <MMClips>0</MMClips>
  <ScaleCrop>0</ScaleCrop>
  <HeadingPairs>
    <vt:vector baseType="variant" size="6">
      <vt:variant>
        <vt:lpstr>Fonts used</vt:lpstr>
      </vt:variant>
      <vt:variant>
        <vt:i4>9</vt:i4>
      </vt:variant>
      <vt:variant>
        <vt:lpstr>Theme</vt:lpstr>
      </vt:variant>
      <vt:variant>
        <vt:i4>1</vt:i4>
      </vt:variant>
      <vt:variant>
        <vt:lpstr>Slide Titles</vt:lpstr>
      </vt:variant>
      <vt:variant>
        <vt:i4>19</vt:i4>
      </vt:variant>
    </vt:vector>
  </HeadingPairs>
  <TitlesOfParts>
    <vt:vector baseType="lpstr" size="29">
      <vt:lpstr>Arial</vt:lpstr>
      <vt:lpstr>Calibri</vt:lpstr>
      <vt:lpstr>微软雅黑</vt:lpstr>
      <vt:lpstr>汉仪旗黑-85S</vt:lpstr>
      <vt:lpstr>思源黑体 CN Bold</vt:lpstr>
      <vt:lpstr>仿宋</vt:lpstr>
      <vt:lpstr>Calibri Light</vt:lpstr>
      <vt:lpstr>隶书</vt:lpstr>
      <vt:lpstr>汉仪尚巍手书W</vt:lpstr>
      <vt:lpstr>Office Theme</vt:lpstr>
      <vt:lpstr>直译与意译翻译方法 策略与元理论向度探讨</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2024-09-08T08:27:38.887</cp:lastPrinted>
  <dcterms:created xsi:type="dcterms:W3CDTF">2024-09-08T00:27:38Z</dcterms:created>
  <dcterms:modified xsi:type="dcterms:W3CDTF">2024-09-08T00:27:46Z</dcterms:modified>
</cp:coreProperties>
</file>