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BA9CCA-B72A-4BEE-A855-97EB11094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E3E2C1-FD3A-48EA-B603-DB2B178E7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BA409D-9A3D-4FBB-828F-51DBBFFFCA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8F049-7096-49A1-9DAD-C35160237F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FCCF61-3043-47CC-A277-B68EE087B5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6FC3E3-B085-4F52-931C-18F491F9D1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5EE9E6-CA97-49F8-916A-4822CB77E7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FE1D6-E442-4EF1-A754-FF56F9E317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F8D6A-DE4F-47CA-928D-925A9EA6F5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DA7DE-3126-4556-8A92-3AA110906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B586D6-2319-4891-A3F4-6F1CD763E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13340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打造适应变化的EPC项目组织结构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EPC项目组织结构现状及问题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适应变化的EPC项目组织结构设计原则</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打造适应变化的EPC项目组织结构方案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实施步骤与保障措施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随着市场竞争的加剧，EPC项目需要更加灵活高效的组织结构来适应市场变化，提高项目执行效率。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476" r="1247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提升项目管理水平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24" r="125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应对客户需求变化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995" r="199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通过优化组织结构，提升项目管理水平，降低项目风险，提高项目成功率。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客户需求日益多样化，EPC项目需要更加灵活的组织结构来应对客户需求的变化。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3948" r="3948"/>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组织结构现状</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分析当前EPC项目组织结构的现状，包括部门设置、人员配置、职责划分等。</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预期成果与风险</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预测变革后的预期成果，包括提高项目执行效率、降低项目风险等，并分析可能面临的风险和挑战，提出应对措施。</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变革需求与目标</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阐述EPC项目组织结构变革的需求与目标，包括提高灵活性、加强跨部门协作、优化资源配置等。</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变革方案与实施计划</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提出具体的变革方案和实施计划，包括调整部门设置、优化人员配置、改进项目管理流程等。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EPC项目组织结构现状及问题</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项目式组织结构中，项目经理对项目全权负责，拥有较大的决策权。</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矩阵组织结构中，项目成员同时接受职能部门和项目经理的双重领导。</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职能组织结构中，项目成员按专业职能划分，各自负责所属专业领域的任务。</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常见的EPC项目组织结构包括线性组织结构、职能组织结构、矩阵组织结构和项目式组织结构等。</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线性组织结构中，各职能部门按照项目流程依次排列，形成直线的命令链。</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现有组织结构概述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652304" y="1008278"/>
            <a:ext cx="4886325" cy="4876800"/>
            <a:chOff x="3652304" y="1008278"/>
            <a:chExt cx="4886325" cy="4876800"/>
          </a:xfrm>
        </p:grpSpPr>
        <p:sp>
          <p:nvSpPr>
            <p:cNvPr id="3" name="Freeform 3"/>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2"/>
            <a:srcRect l="12035" r="12035"/>
            <a:stretch>
              <a:fillRect/>
            </a:stretch>
          </p:blipFill>
          <p:spPr>
            <a:xfrm>
              <a:off x="4901338" y="2257609"/>
              <a:ext cx="2386669" cy="2355913"/>
            </a:xfrm>
            <a:prstGeom prst="rect">
              <a:avLst/>
            </a:prstGeom>
            <a:ln w="12668"/>
          </p:spPr>
        </p:pic>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存在的主要问题</a:t>
              </a:r>
            </a:p>
          </p:txBody>
        </p:sp>
      </p:grpSp>
      <p:grpSp>
        <p:nvGrpSpPr>
          <p:cNvPr id="45" name="Group 45"/>
          <p:cNvGrpSpPr/>
          <p:nvPr/>
        </p:nvGrpSpPr>
        <p:grpSpPr>
          <a:xfrm>
            <a:off x="749488" y="1679928"/>
            <a:ext cx="2931336" cy="1654845"/>
            <a:chOff x="749488" y="1679928"/>
            <a:chExt cx="2931336" cy="1654845"/>
          </a:xfrm>
        </p:grpSpPr>
        <p:sp>
          <p:nvSpPr>
            <p:cNvPr id="46" name="TextBox 46"/>
            <p:cNvSpPr txBox="1"/>
            <p:nvPr/>
          </p:nvSpPr>
          <p:spPr>
            <a:xfrm>
              <a:off x="749488" y="1679928"/>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线性组织结构中，部门间沟通不畅，容易导致工作重复或遗漏。</a:t>
              </a:r>
            </a:p>
          </p:txBody>
        </p:sp>
      </p:grpSp>
      <p:grpSp>
        <p:nvGrpSpPr>
          <p:cNvPr id="47" name="Group 47"/>
          <p:cNvGrpSpPr/>
          <p:nvPr/>
        </p:nvGrpSpPr>
        <p:grpSpPr>
          <a:xfrm>
            <a:off x="682813" y="4230233"/>
            <a:ext cx="2931336" cy="1654845"/>
            <a:chOff x="682813" y="4230233"/>
            <a:chExt cx="2931336" cy="1654845"/>
          </a:xfrm>
        </p:grpSpPr>
        <p:sp>
          <p:nvSpPr>
            <p:cNvPr id="48" name="TextBox 48"/>
            <p:cNvSpPr txBox="1"/>
            <p:nvPr/>
          </p:nvSpPr>
          <p:spPr>
            <a:xfrm>
              <a:off x="682813"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项目式组织结构中，项目经理权力过于集中，可能导致决策失误。</a:t>
              </a:r>
            </a:p>
          </p:txBody>
        </p:sp>
      </p:grpSp>
      <p:grpSp>
        <p:nvGrpSpPr>
          <p:cNvPr id="49" name="Group 49"/>
          <p:cNvGrpSpPr/>
          <p:nvPr/>
        </p:nvGrpSpPr>
        <p:grpSpPr>
          <a:xfrm>
            <a:off x="8576784" y="1554515"/>
            <a:ext cx="2931336" cy="1654845"/>
            <a:chOff x="8576784" y="1554515"/>
            <a:chExt cx="2931336" cy="1654845"/>
          </a:xfrm>
        </p:grpSpPr>
        <p:sp>
          <p:nvSpPr>
            <p:cNvPr id="50" name="TextBox 50"/>
            <p:cNvSpPr txBox="1"/>
            <p:nvPr/>
          </p:nvSpPr>
          <p:spPr>
            <a:xfrm>
              <a:off x="8576784" y="155451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职能组织结构中，各专业部门往往只关注自身领域，缺乏整体观念。</a:t>
              </a:r>
            </a:p>
          </p:txBody>
        </p:sp>
      </p:grpSp>
      <p:grpSp>
        <p:nvGrpSpPr>
          <p:cNvPr id="51" name="Group 51"/>
          <p:cNvGrpSpPr/>
          <p:nvPr/>
        </p:nvGrpSpPr>
        <p:grpSpPr>
          <a:xfrm>
            <a:off x="8643459" y="4161971"/>
            <a:ext cx="2931336" cy="1654845"/>
            <a:chOff x="8643459" y="4161971"/>
            <a:chExt cx="2931336" cy="1654845"/>
          </a:xfrm>
        </p:grpSpPr>
        <p:sp>
          <p:nvSpPr>
            <p:cNvPr id="52" name="TextBox 52"/>
            <p:cNvSpPr txBox="1"/>
            <p:nvPr/>
          </p:nvSpPr>
          <p:spPr>
            <a:xfrm>
              <a:off x="8643459"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矩阵组织结构中，存在多头领导现象，项目成员可能面临指令冲突。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未能根据项目的特点和需求选择合适的组织结构形式。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组织结构设计不合理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缺乏有效的沟通渠道和机制，导致信息传递不畅。</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沟通机制不健全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资源在项目各部门间分配不均，影响项目整体进度和效率。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资源分配不均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项目管理理念和方法的不统一导致项目执行过程中的混乱和效率低下。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缺乏统一的项目管理理念和方法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适应变化的EPC项目组织结构设计原则</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跨部门协作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鼓励跨部门沟通和协作，打破传统部门壁垒，提高项目执行效率。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组织结构应具备可调整性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随着项目进展和外部环境变化，组织结构应能灵活调整，以适应不同阶段的需求。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模块化设计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将组织结构划分为多个功能模块，根据不同项目需求进行组合和调整。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灵活性原则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减少不必要的管理层级，提高决策效率和响应速度。</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精简管理层级</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根据项目优先级和实际需求，合理分配人力、物力和财力资源。</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优化资源配置</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设立专门的项目管理办公室，负责协调各方资源，确保项目高效推进。</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强化项目管理办公室（PMO）职能</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高效性原则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统一项目管理语言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在项目团队内部建立统一的管理语言和沟通标准，降低沟通成本。</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强化信息共享</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建立有效的信息共享机制，确保项目团队成员能够及时获取所需信息。</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建立协同工作平台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利用先进的项目管理软件或协同工作平台，提高团队协作效率。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协同性原则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https://d.book118.com/195213340044011104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2024-09-13T22:02:06.013</cp:lastPrinted>
  <dcterms:created xsi:type="dcterms:W3CDTF">2024-09-13T14:02:06Z</dcterms:created>
  <dcterms:modified xsi:type="dcterms:W3CDTF">2024-09-13T14:02:08Z</dcterms:modified>
</cp:coreProperties>
</file>