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8560D-D951-41F8-A5E1-374812BF9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7D4F6-9131-4686-B0DA-9B4E56231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559DB-C2EB-458A-B990-856DC412E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9F394-B6C0-4EE9-B33C-FD31B3C1D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C4D29-6B15-404E-B97D-4B369DC85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FFEE2F-ACAC-4E84-BDBC-3D6D52E5C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2D08A1-8B3A-4D41-B93F-049F7282D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8BFAA-59C9-45DF-A1C3-C43757704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E265C-4AB1-40A3-8539-D1CFE3ED3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FA8AA-30EA-461A-81B8-D43BB21E8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CAAFF-31B1-4C01-B735-918B96BED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2121101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《代数式》课件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代数式基本概念</a:t>
            </a:r>
          </a:p>
          <a:p>
            <a:r>
              <a:t>整式及其运算</a:t>
            </a:r>
          </a:p>
          <a:p>
            <a:r>
              <a:t>分式及其运算</a:t>
            </a:r>
          </a:p>
          <a:p>
            <a:r>
              <a:t>根式及其运算</a:t>
            </a:r>
          </a:p>
          <a:p>
            <a:r>
              <a:t>代数方程与不等式</a:t>
            </a:r>
          </a:p>
          <a:p>
            <a:r>
              <a:t>代数函数初步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7136" r="2713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代数式定义与特点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由数、字母和运算符号（加、减、乘、除、乘方、开方）组成的数学表达式。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用字母表示数，具有一般性。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代数式可以表示一类问题或现象中数与数之间的关系。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用代数式表示数量关系，比用文字叙述更简洁明了。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抽象性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普遍性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简洁性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一般地，如果$A$、$B$（$B$不等于零）表示两个整式，且$B$中含有字母，那么式子$frac{A}{B}$就叫做分式。如：$frac{x}{y}$，$frac{2x+1}{x-3}$。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含有开方运算的代数式。如：$sqrt{x}$，$sqrt[3]{2x+1}$。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由数和字母的积组成的代数式。如：$a + 2b$，$3x^2y$。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代数式分类及举例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加法交换律和结合律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$a + b = b + a$，$(a + b) + c = a + (b + c)$。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$ab = ba$，$(ab)c = a(bc)$。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$(a + b)c = ac + bc$。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$a - b - c = a - (b + c)$。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$frac{a}{b} div frac{c}{d} = frac{a}{b} times frac{d}{c}$（$b,c,d$均不为0）。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乘法交换律和结合律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减法的性质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除法的性质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乘法分配律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代数式运算规则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整式及其运算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整式的定义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由常数、变量、代数运算（加、减、乘）构成的代数式。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整式的分类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单项式和多项式。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整式的性质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整式满足交换律、结合律和分配律。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整式概念与性质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同类项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所含字母相同，并且相同字母的指数也相同的项。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合并同类项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把同类项的系数相加，所得的结果作为系数，字母和字母的指数不变。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去括号法则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括号前是“+”号，把括号和它前面的“+”号去掉，括号里各项的符号不改变；括号前是“-”号，把括号和它前面的“-”号去掉，括号里各项的符号都要改变。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整式加减运算方法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把他们的系数相乘，相同字母的幂分别相加，其余字母连同他的指数不变，作为积的因式。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单项式乘单项式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用单项式去乘多项式的每一项，再把所得的积相加。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单项式乘多项式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先用一个多项式的每一项乘另一个多项式的每一项，再把所得的积相加。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多项式乘多项式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单项式相除，把系数相除，同底数幂相除；多项式除以单项式，用多项式的每一项除以单项式，再把所得的商相加。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整式的除法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整式乘除运算技巧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分式及其运算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分式有意义的条件：分母不等于零。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分式的基本性质：分式的分子与分母都乘（或除以）同一个不为零的整式，分式的值不变。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分式的定义：形如$frac{a}{b}$（$b neq 0$）的式子叫做分式，其中$a$叫做分式的分子，$b$叫做分式的分母。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分式概念与性质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分式加减运算方法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同分母分式加减法法则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同分母的分式相加减，分母不变，把分子相加减。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异分母分式加减法法则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异分母的分式相加减，先通分，化为同分母的分式，然后再按同分母分式的加减法法则进行计算。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分式的化简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利用分式的基本性质，把一个分式的分子与分母的公因式约去，叫做分式的化简。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分式的乘方运算法则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把分子、分母分别乘方，然后再把所得的幂相乘。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分式的乘法法则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两个分式相乘，把分子相乘的积作为积的分子，把分母相乘的积作为积的分母。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分式的除法法则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两个分式相除，把除式的分子和分母颠倒位置后再与被除式相乘。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分式乘除运算技巧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https://d.book118.com/195221211013011102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2024-09-10T19:43:55.476</cp:lastPrinted>
  <dcterms:created xsi:type="dcterms:W3CDTF">2024-09-10T11:43:55Z</dcterms:created>
  <dcterms:modified xsi:type="dcterms:W3CDTF">2024-09-10T11:43:57Z</dcterms:modified>
</cp:coreProperties>
</file>