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3F9B-F7FB-4698-941E-E7B8D1C0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097BE-8AFD-43F5-8AC9-4051E8D3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9B0F-256F-47B2-A117-3842AE41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0EDD2-4C3D-4441-9283-98E9379F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38694-A654-41A6-A415-81CA93239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3A24D-662B-4CB2-818E-703C1126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8E73E-AD75-4436-A5CA-75933636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03B4B-0A9A-4D7A-A31F-C3FD9EBE2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147CF-7B3D-4BA5-A9F6-8126314D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0F0A3-5A15-48B9-B9B5-859E22FC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B66D5-EE30-48F5-BF34-D7F013CB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23034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机械安全(全)课件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机械安全操作规程与培训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机械安全是指在机械设计、制造、使用、维护等全生命周期中，采取必要的技术措施和管理措施，消除或减小机械设备及其运行过程中产生的危险和有害因素，保障人员安全与健康的能力。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在现代生产和生活中广泛应用，但其运行过程中可能产生各种危险和有害因素，对人员的生命安全和身体健康构成威胁。因此，加强机械安全管理，确保机械设备的安全运行，对于保障人员安全与健康、促进企业可持续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机械事故类型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机械事故是指由机械设备或工具引起的伤害事故，主要包括挤压、剪切、切割、缠绕、吸入、撞击、刺扎、摩擦、腐蚀、中毒、触电、燃烧爆炸等类型。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机械事故可能导致人员伤亡、财产损失、生产中断等严重后果，不仅给受害者带来巨大痛苦，也给企业和社会造成重大损失。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000" b="2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机械事故类型及危害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我国已经颁布了一系列与机械安全相关的法律法规，如《安全生产法》、《特种设备安全法》等，对机械设备的设计、制造、使用、维护等环节提出了明确的安全要求。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为了规范机械设备的安全管理，我国还制定了一系列机械安全标准，如《机械安全 基本概念与设计通则》、《机械安全风险评价 第1部分：原则》、《机械安全 控制系统有关安全部件 第1部分：设计通则》等。这些标准为企业开展机械安全管理工作提供了依据和指导。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机械安全风险评估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根据风险评估结果，制定相应的安全措施和应急预案。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对识别出的危险源进行风险评估，包括风险等级划分和风险矩阵分析。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识别机械系统中可能存在的危险源，如旋转部件、高温表面、电气系统等。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明确评估的对象和范围，包括机械系统、设备、工艺流程等。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收集与评估目标相关的技术资料、安全标准、事故案例等信息。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包括旋转部件、切割工具、冲压设备等可能造成的机械伤害。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机械危险源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包括电气系统、电气设备等可能造成的触电、火灾等危险。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电气危险源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包括高温表面、热辐射等可能造成的烫伤、中暑等危险。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热危险源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包括机械设备运行时产生的噪声和振动可能对人员造成的危害。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噪声和振动危险源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根据风险评估结果，将风险划分为高、中、低三个等级，分别用红、黄、绿三种颜色表示。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的风险，采取相应的应对措施。对于高风险，应立即采取措施消除或降低风险；对于中风险，应制定计划逐步采取措施；对于低风险，应加强监控和管理，确保风险不扩大。同时，应制定相应的应急预案，以便在发生紧急情况时能够迅速响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机械安全防护措施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采用坚固的外壳和防护罩，防止人员接触危险部位，同时避免外部物体进入设备内部。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设备外壳和防护罩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安全距离和间隔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紧急停车装置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确保设备各部件之间、设备与人员之间保持足够的安全距离和间隔，防止意外碰撞或夹伤。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在设备易于触及的位置设置紧急停车装置，以便在紧急情况下迅速切断电源，停止设备运行。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设备结构安全防护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采用高质量的绝缘材料，确保设备电气部分的绝缘性能，防止触电事故的发生。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电气绝缘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在电气系统中设置过载保护装置，当电流超过额定值时自动切断电源，保护设备和人员安全。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过载保护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确保设备金属外壳可靠接地，防止因漏电而导致人员触电。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严格控制操作系统权限，防止未经授权的人员对设备进行非法操作。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操作系统权限管理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采用防病毒软件、防火墙等措施，确保操作系统和软件的安全运行，防止恶意攻击和数据泄露。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软件安全防护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对操作人员进行专业培训，确保他们熟悉设备的操作规程和注意事项，避免因误操作而引发安全事故。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操作系统安全防护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https://d.book118.com/195223034011011112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2024-09-18T03:10:51.308</cp:lastPrinted>
  <dcterms:created xsi:type="dcterms:W3CDTF">2024-09-17T19:10:51Z</dcterms:created>
  <dcterms:modified xsi:type="dcterms:W3CDTF">2024-09-17T19:10:53Z</dcterms:modified>
</cp:coreProperties>
</file>