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0F7CBB-DE08-42C3-9D68-FADF1AF59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568336-9ABE-4E17-A7C2-F6288B729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E1434A-F7BE-49E2-8FD9-7FA93EDEDD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F9340F-D155-428C-80B4-A7B5698E32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B6611B-EC56-4E02-9C34-AA04EFBD90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4B575C-5A78-42E7-8383-8F629CB8A5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696758-6E5C-4CB8-BE1A-EBBC4228C6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C34BA9-B011-4F16-9C9D-0F5EC61E6E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70E324-C13D-4BFE-AD2B-BE89D7E2CF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B3CB47-4349-4B90-8A9F-9F475B936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8DE17-DE10-4AAD-BD72-5221E32BD7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22321013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运动生物力学</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运动生物力学概述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运动生物力学的基本原理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人体运动中的力学分析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运动生物力学的实际应用</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运动生物力学的前沿研究</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运动生物力学案例分析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运动生物力学概述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62" b="45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运动生物力学是研究人体运动规律和运动效能的学科，通过分析人体在各种运动状态下的力学特征，为运动训练和体育器材设计提供科学依据。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具有跨学科性、实验性、应用性等特点，涉及物理学、生物学、医学等多个领域，并与体育实践紧密结合。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体育器材设计</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根据人体运动力学特征，设计符合人体工程学的体育器材，提高使用效果和安全性。</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人体工程学</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为交通工具设计、劳动保护、人体防护等领域提供人体运动力学参数，提高安全性和舒适性。</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康复医学</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通过分析患者的运动功能障碍，制定个性化的康复方案，促进患者康复。</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运动训练</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通过分析运动员的运动表现，找出技术动作的优缺点，制定针对性的训练计划，提高运动成绩。</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运动生物力学的应用领域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6738" b="673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随着物理学和生物学的发展，人们开始对人体运动进行力学分析。</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19世纪</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20世纪初</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20世纪中叶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21世纪</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运动生物力学逐渐成为一门独立的学科，开始在体育领域得到广泛应用。</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随着计算机技术和实验手段的进步，运动生物力学研究进入快速发展阶段。</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运动生物力学研究领域不断扩大，与多个学科交叉融合，为体育事业的发展提供有力支持。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运动生物力学的发展历程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运动生物力学的基本原理</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描述物体运动状态的三大基本定律，包括惯性定律、力与加速度的关系以及作用与反作用定律。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惯性定律指出，如果没有外力作用，物体会保持其静止或匀速直线运动的状态。力与加速度的关系则说明，力是改变物体运动状态的原因，其大小与加速度成正比。作用与反作用定律指出，对于每一个作用力，都有一个大小相等、方向相反的反作用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牛顿运动定律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动量守恒定律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描述系统动量保持不变的定律，即系统内各物体动量的矢量和保持不变。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当系统内的力在一段时间内对系统的作用为零时，系统总动量保持不变。动量守恒定律在碰撞、火箭推进和行星运动等领域有广泛应用。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描述旋转物体角动量保持不变的定律，即系统内各物体角动量的矢量和保持不变。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当系统内的力矩在一段时间内对系统的作用为零时，系统总角动量保持不变。角动量守恒定律在陀螺仪、行星自转等领域有广泛应用。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角动量守恒定律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295" b="229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描述能量总量保持不变的定律，即在一个封闭系统中，能量不能被创造或消灭，只能从一种形式转化为另一种形式。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能量守恒定律是物理学中最基本的定律之一，适用于各种形式的能量转换和守恒问题，如机械能、热能、电能等。在运动生物力学中，能量守恒定律对于分析运动过程中的能量转换和效率问题具有重要意义。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能量守恒定律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人体运动中的力学分析</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882" b="388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力矩是力和力臂的乘积，表示力对物体转动效果的量度。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力矩定义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在运动生物力学中，力矩分析用于研究人体运动中的平衡和稳定性，以及关节运动的动力学特征。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力矩在人体运动中的应用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通过分析人体在各种运动中的力矩，可以了解身体各部分之间的相互作用关系，以及如何保持平衡和稳定性。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平衡与稳定性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人体运动中的力矩分析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动能定义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动能是物体由于运动而具有的能量，与物体的质量和速度有关。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势能定义</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势能是物体由于位置或形变而具有的能量，与物体的质量和位置或形变程度有关。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动能和势能在人体运动中的应用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在运动生物力学中，动能和势能的概念用于描述人体运动的能量转换和传递。例如，在跳跃、投掷等运动中，人体的动能和势能会相互转换，影响运动表现。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人体运动中的动能与势能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https://d.book118.com/195223210134011041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2024-09-02T01:37:22.298</cp:lastPrinted>
  <dcterms:created xsi:type="dcterms:W3CDTF">2024-09-01T17:37:22Z</dcterms:created>
  <dcterms:modified xsi:type="dcterms:W3CDTF">2024-09-01T17:37:24Z</dcterms:modified>
</cp:coreProperties>
</file>