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6DA2A-80FC-43B4-9D1B-23A692C40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47C4F-D965-4F00-9706-6865D892A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C1ECF-6590-4E9F-B433-8C56D4322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BCCCA-4FDD-4FE0-BD8D-EA58BEAD9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BD426C-49DA-4333-B85E-E7C352DAD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C61F11-E4BB-425E-A2D0-D9CE4084D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08A81A-6817-4911-B1F2-434C19E25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E38CD-BD18-4BDC-B36C-58AFDCD87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2DCB4B-E8B4-43CC-9381-2D018D408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AD71F-7934-42AE-B015-13D62AFCF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01055-6CDC-4661-A52A-019162635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&#10;&#10;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223303322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护理人文关怀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37440"/>
          </a:xfrm>
        </p:spPr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PPT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护理人文关怀的定义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护理人文关怀的现状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护理人文关怀的实施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护理人文关怀的实践与探索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护理人文关怀的未来展望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护理人文关怀的定义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护理人文关怀的概念</a:t>
            </a:r>
            <a:endParaRPr lang="zh-CN" altLang="en-US"/>
          </a:p>
        </p:txBody>
      </p:sp>
      <p:sp>
        <p:nvSpPr>
          <p:cNvPr id="104898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护理人文关怀的核心是尊重、关爱、理解和支持，旨在提高患者的生活质量和满意度。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护理人文关怀的实现需要护士具备良好的沟通能力、同理心、人文素养和职业素养。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护理人文关怀是指在护理过程中，尊重患者的人格尊严、文化背景、价值观念和情感需求，提供人性化的关怀和服务。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护理人文关怀强调以人为本，关注患者的心理、社会、文化等多方面的需求，以促进患者的身心健康和康复。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护理人文关怀的意义</a:t>
            </a:r>
            <a:endParaRPr lang="zh-CN" altLang="en-US"/>
          </a:p>
        </p:txBody>
      </p:sp>
      <p:sp>
        <p:nvSpPr>
          <p:cNvPr id="104905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提高患者满意度：通过人文关怀，提高患者对护理服务的满意度，增强患者对护理工作的信任。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促进医患关系和谐：通过人文关怀，促进医患之间的沟通和理解，减少医患矛盾，促进医患关系的和谐。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提高护理质量：通过人文关怀，提高护理人员的专业素质和服务水平，提高护理质量。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提升护理职业价值：通过人文关怀，提升护理职业的价值和地位，增强护理人员的职业自豪感和责任感。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护理人文关怀的内涵</a:t>
            </a:r>
            <a:endParaRPr lang="zh-CN" altLang="en-US"/>
          </a:p>
        </p:txBody>
      </p:sp>
      <p:sp>
        <p:nvSpPr>
          <p:cNvPr id="104911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尊重患者：尊重患者的人格尊严、权利和选择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2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关爱患者：关心患者的身心健康，提供心理支持和情感支持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2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沟通技巧：与患者进行有效的沟通，建立良好的医患关系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3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专业素养：具备良好的专业知识和技能，为患者提供高质量的护理服务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护理人文关怀的现状</a:t>
            </a:r>
            <a:endParaRPr lang="zh-CN" altLang="en-US"/>
          </a:p>
        </p:txBody>
      </p:sp>
      <p:sp>
        <p:nvSpPr>
          <p:cNvPr id="104918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护理人文关怀的发展历程</a:t>
            </a:r>
            <a:endParaRPr lang="zh-CN" altLang="en-US"/>
          </a:p>
        </p:txBody>
      </p:sp>
      <p:sp>
        <p:nvSpPr>
          <p:cNvPr id="104922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起源：护理人文关怀起源于20世纪初，由美国护士南丁格尔提出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发展：20世纪50年代，护理人文关怀逐渐受到重视，成为护理教育的重要内容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推广：20世纪80年代，护理人文关怀在全球范围内得到推广，成为护理实践的重要原则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现状：目前，护理人文关怀已经成为护理实践的核心价值观，受到广泛关注和重视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护理人文关怀的现状分析</a:t>
            </a:r>
            <a:endParaRPr lang="zh-CN" altLang="en-US"/>
          </a:p>
        </p:txBody>
      </p:sp>
      <p:sp>
        <p:nvSpPr>
          <p:cNvPr id="104927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护理人员缺乏人文关怀意识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8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护理服务缺乏人文关怀元素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8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护理环境缺乏人文关怀氛围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9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护理教育缺乏人文关怀理念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护理人文关怀的挑战与机遇</a:t>
            </a:r>
            <a:endParaRPr lang="zh-CN" altLang="en-US"/>
          </a:p>
        </p:txBody>
      </p:sp>
      <p:sp>
        <p:nvSpPr>
          <p:cNvPr id="104933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4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4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4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4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5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5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5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6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挑战：护理人员工作压力大，缺乏足够的人文关怀培训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机遇：社会对护理人文关怀的需求日益增长，为护理人员提供更多的发展机会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机遇：政府加大对护理人文关怀的重视和支持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挑战：医疗资源紧张，护理人员难以提供高质量的人文关怀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护理人文关怀的实施</a:t>
            </a:r>
            <a:endParaRPr lang="zh-CN" altLang="en-US"/>
          </a:p>
        </p:txBody>
      </p:sp>
      <p:sp>
        <p:nvSpPr>
          <p:cNvPr id="104942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https://d.book118.com/195223303322011033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73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4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2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 panose="020b0503020204020204" charset="-122"/>
        <a:cs typeface="Arial"/>
      </a:majorFont>
      <a:minorFont>
        <a:latin typeface="微软雅黑"/>
        <a:ea typeface="微软雅黑" panose="020b0503020204020204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wrap="square" rtlCol="0" anchor="ctr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仿宋</vt:lpstr>
      <vt:lpstr>Calibri Light</vt:lpstr>
      <vt:lpstr>Office Theme</vt:lpstr>
      <vt:lpstr>护理人文关怀</vt:lpstr>
      <vt:lpstr>目录</vt:lpstr>
      <vt:lpstr>添加章节标题</vt:lpstr>
      <vt:lpstr>护理人文关怀的定义</vt:lpstr>
      <vt:lpstr>护理人文关怀的概念</vt:lpstr>
      <vt:lpstr>护理人文关怀的意义</vt:lpstr>
      <vt:lpstr>护理人文关怀的内涵</vt:lpstr>
      <vt:lpstr>护理人文关怀的现状</vt:lpstr>
      <vt:lpstr>护理人文关怀的发展历程</vt:lpstr>
      <vt:lpstr>护理人文关怀的现状分析</vt:lpstr>
      <vt:lpstr>护理人文关怀的挑战与机遇</vt:lpstr>
      <vt:lpstr>护理人文关怀的实施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2024-08-29T02:47:32.577</cp:lastPrinted>
  <dcterms:created xsi:type="dcterms:W3CDTF">2024-08-28T18:47:32Z</dcterms:created>
  <dcterms:modified xsi:type="dcterms:W3CDTF">2024-08-28T18:47:34Z</dcterms:modified>
</cp:coreProperties>
</file>