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CA6E33C-C3C8-4C46-835C-3C9816E8DF5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6848A4F-E342-4844-A4A4-43919592E02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45F9C7B-B03E-491B-8931-FA4BB48BBD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9AFC872-5863-456F-B044-AFB34939D4C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1CDEBBB-E04A-420B-A419-62E467BB7DE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FDA22D0-9758-4576-9994-61082E5ABF5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2A5CA12-0D51-4DDD-AF41-1E2E9089E09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92BB1F0-0935-43E0-877C-D3DC7E79A4C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A92BAA5-B1D8-48E4-8A4F-B4BD09DFB7C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4E1066D-90C9-481B-B78E-FAD91B7664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EB17D5C-5B44-4CCA-86B8-8D52E42B8AD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9523034301401111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化学专业大学生职业生涯规划</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引言</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自我认知与定位</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化学专业相关职业介绍</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职业生涯目标与路径规划</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职业技能提升与拓展</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实践经验积累与展示</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职业规划调整与优化</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引言</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提升就业竞争力</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合理的职业生涯规划有助于大学生有针对性地提升自己的专业技能和综合素质，增强就业竞争力。</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明确职业目标</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通过职业生涯规划，化学专业大学生可以明确自己的职业目标和发展方向，避免盲目选择和随波逐流。</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实现个人价值</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职业生涯规划不仅关注职业发展，还注重个人价值的实现，帮助大学生找到适合自己的职业道路，实现个人价值和社会价值的统一。</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2500" r="1250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2500" r="12500"/>
          <a:stretch>
            <a:fillRect/>
          </a:stretch>
        </p:blipFill>
        <p:spPr>
          <a:xfrm>
            <a:off x="5358287" y="1416742"/>
            <a:ext cx="1475427" cy="1475427"/>
          </a:xfrm>
          <a:prstGeom prst="ellipse">
            <a:avLst/>
          </a:prstGeom>
        </p:spPr>
      </p:pic>
      <p:pic>
        <p:nvPicPr>
          <p:cNvPr id="19" name="Picture 19"/>
          <p:cNvPicPr>
            <a:picLocks noChangeAspect="1"/>
          </p:cNvPicPr>
          <p:nvPr/>
        </p:nvPicPr>
        <p:blipFill>
          <a:blip r:embed="rId4">
            <a:alphaModFix/>
          </a:blip>
          <a:srcRect l="16667" r="16667"/>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职业生涯规划的重要性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690" r="25690"/>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化学专业毕业生可以在化工、医药、环保、食品、能源等多个领域就业，具有广泛的就业前景。</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就业领域广泛</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随着科技的不断发展，化学领域对专业技能的要求越来越高，具备扎实的化学基础知识和实验技能的毕业生更受欢迎。</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专业技能需求高</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化学专业毕业生在创新创业方面具有天然优势，可以通过自主研发、技术转化等方式实现个人价值和事业成功。</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创新创业机会多</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随着全球化的深入发展，化学领域的国际化趋势日益明显，具备国际视野和跨文化交流能力的毕业生更具竞争力。</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国际化趋势明显</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化学专业的就业前景与趋势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自我认知与定位</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热爱化学</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对化学学科有浓厚兴趣，喜欢探索化学现象背后的原理。</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实验技能</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具备扎实的化学实验技能，善于观察和分析实验数据。</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学术研究</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对化学领域的学术研究感兴趣，有参与科研项目和发表论文的经历。</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兴趣爱好与特长分析</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适合从事需要精细操作和长时间专注的工作。</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细心且耐心</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逻辑思维能力强</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5908" r="5908"/>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团队合作精神</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善于分析和解决问题，适合从事研究、分析等工作。</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懂得与他人合作，共同完成复杂任务。</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性格特点与职业倾向</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036075" y="5949378"/>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824897" y="-3412461"/>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flipH="1">
            <a:off x="1098456" y="2393075"/>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AutoShape 7"/>
          <p:cNvSpPr/>
          <p:nvPr/>
        </p:nvSpPr>
        <p:spPr>
          <a:xfrm>
            <a:off x="11078723" y="5451328"/>
            <a:ext cx="569999" cy="569999"/>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1098456" y="444133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2393075"/>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6679393" y="444133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1574907" y="1754944"/>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追求创新：倾向于选择能够发挥创造力和创新精神的职业。</a:t>
            </a:r>
          </a:p>
        </p:txBody>
      </p:sp>
      <p:sp>
        <p:nvSpPr>
          <p:cNvPr id="18" name="TextBox 18"/>
          <p:cNvSpPr txBox="1"/>
          <p:nvPr/>
        </p:nvSpPr>
        <p:spPr>
          <a:xfrm>
            <a:off x="1574907" y="3803200"/>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个人成长与发展：重视职业带来的个人成长和发展机会。</a:t>
            </a:r>
          </a:p>
        </p:txBody>
      </p:sp>
      <p:sp>
        <p:nvSpPr>
          <p:cNvPr id="19" name="TextBox 19"/>
          <p:cNvSpPr txBox="1"/>
          <p:nvPr/>
        </p:nvSpPr>
        <p:spPr>
          <a:xfrm>
            <a:off x="7316589" y="3803200"/>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基于以上分析，化学专业大学生在职业生涯规划中可以考虑从事化学研究、化学教育、化学分析等领域的工作，同时注重个人兴趣与职业发展的结合，不断提升自己的专业素养和综合能力。</a:t>
            </a:r>
          </a:p>
        </p:txBody>
      </p:sp>
      <p:sp>
        <p:nvSpPr>
          <p:cNvPr id="20" name="TextBox 20"/>
          <p:cNvSpPr txBox="1"/>
          <p:nvPr/>
        </p:nvSpPr>
        <p:spPr>
          <a:xfrm>
            <a:off x="7316589" y="1754944"/>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社会责任感：希望从事对社会有益、能够推动科学进步的职业。</a:t>
            </a:r>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价值观与职业选择</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化学专业相关职业介绍</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在中小学或高校教授化学知识，需要具备扎实的化学基础和良好的教学能力。</a:t>
            </a:r>
          </a:p>
        </p:txBody>
      </p:sp>
      <p:pic>
        <p:nvPicPr>
          <p:cNvPr id="5" name="Picture 5"/>
          <p:cNvPicPr>
            <a:picLocks noChangeAspect="1"/>
          </p:cNvPicPr>
          <p:nvPr/>
        </p:nvPicPr>
        <p:blipFill>
          <a:blip r:embed="rId2"/>
          <a:srcRect l="15958" r="15958"/>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6667" r="16667"/>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教师</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在大学或研究机构中从事化学教学和研究工作，需要具备深厚的学术背景和研究成果。</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教授</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在科研机构或企业中从事化学研究工作，需要具备创新能力、实验技能和团队协作能力。</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研究员</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教育领域：教师、教授、研究员等</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l="5462" r="5462"/>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2111" b="12111"/>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l="5462" r="5462"/>
          <a:stretch>
            <a:fillRect/>
          </a:stretch>
        </p:blipFill>
        <p:spPr>
          <a:xfrm>
            <a:off x="7771734"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工业领域</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化工工程师</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在化工、石油、能源等行业中从事生产工艺设计、设备选型、技术改造等工作，需要具备化学工程知识和实践经验。</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制药工程师</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在制药企业中从事药物研发、生产工艺设计、质量控制等工作，需要具备药学和化学工程知识。</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环保工程师</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在环保领域中从事废水处理、大气治理、固废处置等工作，需要具备环境工程和化学知识。</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专利代理人</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在知识产权领域中从事专利申请、保护和管理等工作，需要具备化学和法律知识。</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科技记者</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在媒体领域中从事科技新闻报道和编辑工作，需要具备化学知识和良好的新闻素养。</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科普作家</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在科学普及领域中从事化学知识的普及和传播工作，需要具备化学知识和良好的文学素养。</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其他领域</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职业生涯目标与路径规划</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04</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努力提升化学专业相关课程的成绩，争取获得优秀的绩点。</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学业成绩</a:t>
            </a:r>
          </a:p>
        </p:txBody>
      </p:sp>
      <p:pic>
        <p:nvPicPr>
          <p:cNvPr id="5" name="Picture 5"/>
          <p:cNvPicPr>
            <a:picLocks noChangeAspect="1"/>
          </p:cNvPicPr>
          <p:nvPr/>
        </p:nvPicPr>
        <p:blipFill>
          <a:blip r:embed="rId2"/>
          <a:srcRect l="12500" r="12500"/>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积极参与化学实验和科研项目，积累实验室经验，提升实验技能。</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实验室经验</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参加化学相关的学术竞赛，如化学知识竞赛、化学实验竞赛等，争取获得优异成绩。</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学术竞赛</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短期目标设定及实现策略</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https://d.book118.com/195230343014011114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84</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2024-09-21T01:02:39.109</cp:lastPrinted>
  <dcterms:created xsi:type="dcterms:W3CDTF">2024-09-20T17:02:39Z</dcterms:created>
  <dcterms:modified xsi:type="dcterms:W3CDTF">2024-09-20T17:02:41Z</dcterms:modified>
</cp:coreProperties>
</file>