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3D367-D846-45B4-B387-D8822CAC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D72C3-9DBF-4EB8-BD2D-DFA0FA567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3AB3A-321C-42B8-BB11-0B7CFA86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D32D6-7156-4C96-9D80-D61432D7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2B91D-E4F8-4B24-96F1-7FBD6EB41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09C683-721C-416F-8595-63A5D7B8C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B8249-FF07-4AFE-92DC-C4BA38E9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C5B9E-5B3F-4D25-875B-6EB07C0F4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9E60E-B9E7-41E5-884E-93D040B93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07113-EA90-44BD-A382-1F9C6F4A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2A1F3-574D-4ACF-AC17-8E634B45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31002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低钾麻痹护理问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低钾麻痹的症状与诊断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低钾麻痹的护理措施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低钾麻痹的预防与康复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582" r="365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低钾麻痹的症状包括四肢无力、肌肉酸痛、呼吸困难等，严重时可导致呼吸衰竭和心脏骤停。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低钾麻痹是一种常见的神经肌肉疾病，主要是由于体内钾离子浓度过低导致肌肉麻痹和无力。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低钾麻痹的常见原因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长期摄入不足的钾离子或过度摄入导致钾离子排出的食物，如盐、糖等。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肾脏功能异常导致钾离子代谢紊乱，引起低钾麻痹。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某些药物可能导致低钾麻痹，如利尿剂、胰岛素等。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甲状腺功能亢进、肾上腺皮质功能亢进等疾病也可能引起低钾麻痹。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饮食不均衡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低钾麻痹的症状与诊断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低钾麻痹患者通常会出现肌肉无力，从四肢远端开始，逐渐向近端发展，严重时可导致全身肌肉无力。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肌肉无力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部分患者会出现肌肉疼痛，特别是在活动时，疼痛感会加重。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肌肉疼痛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低钾血症可引起心律失常，表现为心悸、胸闷等症状。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低钾麻痹患者还可能出现恶心、呕吐、腹胀、便秘等消化系统症状，以及情绪低落、焦虑、抑郁等精神症状。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通过血液检查可以检测血钾浓度，是诊断低钾麻痹的重要依据。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肌电图检查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肌电图检查可以观察肌肉电活动的变化，有助于诊断低钾麻痹。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心电图检查可以发现心律失常等低钾血症的表现。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根据病情需要，医生还可能会进行其他相关检查，如肾功能检查、甲状腺功能检查等，以排除其他病因引起的类似症状。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低钾麻痹的护理措施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65" r="279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在医生的指导下，按时按量服用药物，不可自行增减剂量或停药。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密切观察病情变化，如出现不良反应，应及时就医。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多食用富含钾的食物，如香蕉、土豆、蘑菇等。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增加钾的摄入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减少高盐食品的摄入，如腌制品、咸鱼等。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控制钠的摄入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500" r="25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适量饮水，避免脱水或过量饮水。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https://d.book118.com/195231002244011122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2024-09-26T07:04:09.306</cp:lastPrinted>
  <dcterms:created xsi:type="dcterms:W3CDTF">2024-09-25T23:04:09Z</dcterms:created>
  <dcterms:modified xsi:type="dcterms:W3CDTF">2024-09-25T23:04:11Z</dcterms:modified>
</cp:coreProperties>
</file>