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78A8B-30F3-4C27-9931-9EEE6878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94661-7724-449F-A07D-D11D23FB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91F38-61E0-4245-86FB-FBA6FE808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09C0C-2010-48E0-8673-C95A62E2F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99A31-51F3-4585-8DF7-31F9B8948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4D13D-857F-4247-8A31-DE8412BE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2D838-4DF7-4241-88EA-C0C5B6873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77332-2551-46EC-AA9E-83A60078D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BFC70-C259-418D-93DD-5ECFC68BC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A3C4F-1B6A-4F62-AE6E-642D5F8BE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54C4C-5BB6-43A5-9A2E-52CE36D1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3203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护理自我质控是指护理人员对自身工作进行自我评价、监督和改进的过程，旨在提高护理质量和患者满意度。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通过持续的自我质控，发现并改进护理工作中的不足，提高护理人员的专业素养和服务质量，确保患者安全和舒适。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护理自我质控的重要性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通过自我质控，护理人员可以及时发现并纠正工作中的问题，不断完善和优化护理流程，从而提高护理质量。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护理人员对患者需求和反馈的关注和改进，有助于提高患者的满意度，增强患者对医疗机构的信任。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促进护理人员专业成长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自我质控有助于护理人员不断学习和进步，提升专业素养和技能水平，实现个人和职业的发展。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早期的护理自我质控主要关注护理人员的个人行为和道德规范，强调个人自觉和自律。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现代的护理自我质控更加注重团队合作、质量管理和患者安全，通过多方面的指标和数据来进行评估和改进。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随着医疗技术的不断发展和患者需求的多样化，护理自我质控将更加注重跨学科合作、信息化技术的应用和创新性实践。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护理自我质控的历史与发展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明确护理工作的质量要求和标准，确保患者安全和满意度。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确定质控目标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完善质控指标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根据护理实践和行业标准，制定详细的护理操作规程和规范。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建立科学、合理的质控指标体系，包括护理效果、工作效率、患者满意度等。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制定质控标准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建立专门的质控机构或指定专人负责质控工作，明确职责和分工。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制定质控管理制度和流程，确保质控工作的规范化和标准化。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加强护理人员的质控意识和技能培训，提高护理质量水平。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建立质控体系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采取随机抽查的方式，对护理工作进行监督和评估。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定期对护理工作进行检查，确保各项制度和操作规程得到有效执行。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积极收集患者对护理工作的意见和建议，及时改进和优化护理服务。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实施质控措施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针对检查中发现的问题，进行深入分析，制定整改措施并督促落实。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问题分析与整改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关注护理质量的持续改进，不断完善质控体系和提升护理服务质量。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总结优秀护理实践和经验，组织交流和分享活动，促进护理质量的共同提升。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护理自我质控的关键要素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https://d.book118.com/195232034312011044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2024-09-07T09:46:38.042</cp:lastPrinted>
  <dcterms:created xsi:type="dcterms:W3CDTF">2024-09-07T01:46:38Z</dcterms:created>
  <dcterms:modified xsi:type="dcterms:W3CDTF">2024-09-07T01:46:40Z</dcterms:modified>
</cp:coreProperties>
</file>