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6AB2E-0D34-45E7-8CC9-2CB2E0B5A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2DFC1-F80A-46ED-A3ED-BB22CCE19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A87CB-BA4A-46A8-9179-304F2317B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C6642A-8061-48AF-8E94-32D36199E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A8FF91-DF79-4A2C-AEE4-13031B329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64E895-B5D4-4E19-BFA1-54D964052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66A6AF-4FB1-462A-ACD3-E35E3957E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156BBA-5F48-4089-969E-5F21CDD18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F9685-4D53-4953-A08F-7DE3E2C90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B31B0-93C0-4723-A69B-61D9C5DBC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797C6-C09F-44A4-9679-9F09B3ADD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23232334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《合理输血》ppt课件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输血前的准备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合理输血的原则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输血不良反应与处理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输血传播疾病及预防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合理输血的未来展望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输血是指将血液通过静脉输注给病人，以补充失去的血液或治疗某些疾病的过程。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输血的历史可以追溯到古代，当时人们尝试通过输注动物血来治疗疾病。然而，直到19世纪末，随着医学的进步，人类才开始了解血液的组成和功能，并开始使用科学的方法进行输血。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输血的定义与历史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输血是治疗失血、贫血和某些疾病的重要手段，能够迅速补充失去的血液成分，挽救病人的生命。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449" r="1044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挽救生命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通过输血补充血液中的红细胞、白细胞和血小板等成分，有助于维持人体的生理功能，提高病人的康复率。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维持生理功能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在紧急情况下，如车祸、自然灾害等，输血是快速救治伤员的重要措施之一。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813" b="1481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080" r="1808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输血的种类与用途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用于治疗贫血和失血，补充红细胞以提高血液的携氧能力。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用于补充血浆中的蛋白质、凝血因子等成分，治疗凝血障碍和低蛋白血症等疾病。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用于治疗血小板减少或功能障碍引起的出血，以及癌症放化疗后引起的骨髓抑制。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通过输注造血干细胞来治疗某些血液疾病和肿瘤，重建病人的造血功能。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红细胞输注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血浆输注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血小板输注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造血干细胞移植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输血前的准备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23" r="320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医生根据患者病情需要，开具输血申请单，注明输血原因、种类和量。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输血申请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护士核对申请单，确保信息准确无误，并报送至血库进行审核。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申请审核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输血申请与审核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根据申请单信息，血库准备相应种类和量的血液制品。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经审核通过后，医护人员到血库取血，并核对血液制品信息，确保无误。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备血与取血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取血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在输血前，医护人员再次核对患者身份、血型及所需血液种类等信息，确保准确无误。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为确保安全，需要进行交叉配型试验，确保供体血液与受体血液相容，无不良反应。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输血前的核对与配型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合理输血的原则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输血目的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输血的主要目的是补充血容量、改善循环功能、提高血液携氧能力，以及增强机体抵抗力。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895" b="1389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005" b="800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输血前应评估患者的病情，根据病情需要制定输血方案，确保输血能够达到最佳的治疗效果。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根据病情需要输血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124" b="12124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5" r="3225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019" r="401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757" r="16757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输血指征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输血不是一种治疗手段，而是一种支持性治疗手段，应严格掌握输血指征。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只有当患者的血红蛋白水平低于70g/L，或血容量不足时，才考虑输血。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对于某些特定疾病，如癌症、慢性贫血等，输血指征应根据患者的具体情况而定。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严格掌握输血指征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手术患者输血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在手术过程中，可以通过控制性降压、血液回收等技术，减少失血量，从而减少输血的需求。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对于择期手术患者，应尽量减少输血量，以降低输血相关并发症的风险。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对于必须输血的患者，应选择合适的血液成分，如红细胞、血小板、血浆等，以满足患者的治疗需求。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833" b="833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9227" b="29227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择期手术患者尽量少输血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https://d.book118.com/195232323340011103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2024-09-13T13:10:45.791</cp:lastPrinted>
  <dcterms:created xsi:type="dcterms:W3CDTF">2024-09-13T05:10:45Z</dcterms:created>
  <dcterms:modified xsi:type="dcterms:W3CDTF">2024-09-13T05:10:47Z</dcterms:modified>
</cp:coreProperties>
</file>