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79113-B27A-4B75-9F05-1E89BCF16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132C9-8C5C-4A73-BBA9-3CEF7C9CE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D5FFA-0302-4128-BEE7-A75779262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5F719-370C-40F9-AA3D-8538CEF41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5DDBB-8CB3-40D9-8345-718B2989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14FFAE-AA53-44B8-83FE-7C4534891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E41455-279D-4FA2-A216-B40C5CF9B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3E1CE-BD2F-494F-8F4D-232347190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3B2DF-9058-4E52-94F4-6CE7C3198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111D8-6A8E-4CAD-8CDA-C70BF9676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EA709-EDA2-47CD-ACAB-DED61076E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33332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房地产销售年终总结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客户反馈与市场分析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销售团队表现与成长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22" b="1672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207" b="1920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回顾过去一年的房地产销售情况，总结经验教训，为未来的销售工作提供参考。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分析市场趋势和竞争对手情况，明确公司销售策略和目标。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提高销售团队的凝聚力和执行力，促进公司业务发展。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本报告将涵盖过去一年房地产销售的各个方面，包括销售业绩、市场分析、客户分析、竞争对手分析、团队建设等。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本报告将涵盖过去一年房地产销售的各个方面，包括销售业绩、市场分析、客户分析、竞争对手分析、团队建设等。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销售业绩回顾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总体销售额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本年度共完成销售额达到XX亿元，同比增长XX%。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销售面积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本年度共销售房产面积XX万平方米，同比增长XX%。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销售均价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平均销售价格为XX元/平方米，同比上涨XX%。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总体销售业绩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项目A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销售额为XX亿元，销售面积为XX万平方米，销售均价为XX元/平方米。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项目B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销售额为XX亿元，销售面积为XX万平方米，销售均价为XX元/平方米。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项目C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销售额为XX亿元，销售面积为XX万平方米，销售均价为XX元/平方米。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各项目销售业绩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本年度采用了多种营销策略，包括线上推广、线下活动、合作营销等，以提高销售业绩。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积极开拓新的销售渠道，如与中介机构合作、开展分销等，以扩大客户群体。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加强客户关系管理，提高客户满意度和忠诚度，促进老客户回购和新客户推荐。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销售策略和手段回顾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客户反馈与市场分析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通过与客户沟通，发现客户在购房需求上更加注重居住体验、配套设施和社区环境等方面，对价格和地段的关注度有所降低。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对客户满意度进行了全面的调查和评估，发现客户对销售人员的专业性和服务态度普遍满意，但对售后服务和物业管理的满意度有待提高。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针对客户反馈的问题和建议，制定了相应的改进措施，并积极落实，以提高客户满意度。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客户反馈总结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市场动态分析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对房地产政策进行了深入研究，发现政策对市场的影响较大，如限购、限贷等政策导致市场需求下降，市场活跃度降低。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经济形势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分析了国内外经济形势对房地产市场的影响，发现经济形势的变化对购房者的购买力产生了一定的影响，进而影响市场需求。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通过对市场趋势的分析，发现未来一段时间内房地产市场将呈现平稳发展的态势，投资和投机需求将继续受到抑制。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对主要竞争对手的销售策略进行了分析，发现竞争对手在价格、促销和产品定位等方面采取了不同的策略。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竞争对手销售策略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对竞争对手的产品特点进行了分析，发现竞争对手在户型设计、装修标准和配套设施等方面具有一定的优势。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竞争对手产品特点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对竞品市场份额进行了分析，发现主要竞争对手在市场份额方面存在较大的差异，部分竞品的市场份额较高。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竞品市场份额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https://d.book118.com/195233332333011114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2024-09-22T06:15:28.665</cp:lastPrinted>
  <dcterms:created xsi:type="dcterms:W3CDTF">2024-09-21T22:15:28Z</dcterms:created>
  <dcterms:modified xsi:type="dcterms:W3CDTF">2024-09-21T22:15:30Z</dcterms:modified>
</cp:coreProperties>
</file>