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F438517-ABCF-4694-9F8D-F53925BD56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A9DD53-6A15-42D0-9E79-6A253BD660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5D1F1A3-AC51-4BA6-B8D2-64718CDEE6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872A725-5534-4004-A819-07AD4593786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86DBD9C-A847-4F6A-836F-C7ADB2042C5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4D62753-0165-42F7-9D18-8E22EDF0A2B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2354C10-DC5F-424B-A978-5188D61A4E1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2415817-37DC-46DB-9AED-B5D34DD0E2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379E82-5243-4800-998D-03A5572B46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9FE1F8-95FC-4D85-9CCE-A97F087C3B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E400BAF-5E69-4971-9482-E2396D6837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5240323123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《风险分析的方法》ppt课件</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风险分析概述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风险识别方法</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风险评估方法</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风险应对策略</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风险监控与反馈</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风险分析概述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69242" y="1732467"/>
            <a:ext cx="0" cy="4116499"/>
          </a:xfrm>
          <a:prstGeom prst="line">
            <a:avLst/>
          </a:prstGeom>
          <a:ln w="9525">
            <a:solidFill>
              <a:schemeClr val="accent2">
                <a:lumMod val="20000"/>
                <a:lumOff val="80000"/>
              </a:schemeClr>
            </a:solidFill>
            <a:prstDash val="solid"/>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62336"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风险是指未来可能发生的负面事件或结果的不确定性。它具有客观性、普遍性、潜在性、可预测性和可控性等特点。</a:t>
            </a:r>
          </a:p>
        </p:txBody>
      </p:sp>
      <p:sp>
        <p:nvSpPr>
          <p:cNvPr id="5" name="TextBox 5"/>
          <p:cNvSpPr txBox="1"/>
          <p:nvPr/>
        </p:nvSpPr>
        <p:spPr>
          <a:xfrm>
            <a:off x="1262336" y="1733458"/>
            <a:ext cx="428012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6" name="TextBox 6"/>
          <p:cNvSpPr txBox="1"/>
          <p:nvPr/>
        </p:nvSpPr>
        <p:spPr>
          <a:xfrm>
            <a:off x="6708503"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风险通常指未来可能发生的负面事件或结果的不确定性，它不以人的意志为转移，具有客观性。风险普遍存在于人类社会和个体活动的各个方面，具有普遍性。风险往往隐藏在事物发展的背后，只有在特定条件下才会发生，因此具有潜在性。通过对历史数据和经验的总结，可以预测风险的发生和发展趋势，从而采取相应的措施进行控制，这体现了风险的预测性和可控性。</a:t>
            </a:r>
          </a:p>
        </p:txBody>
      </p:sp>
      <p:sp>
        <p:nvSpPr>
          <p:cNvPr id="7" name="TextBox 7"/>
          <p:cNvSpPr txBox="1"/>
          <p:nvPr/>
        </p:nvSpPr>
        <p:spPr>
          <a:xfrm>
            <a:off x="6671927" y="1733458"/>
            <a:ext cx="4312633"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详细描述</a:t>
            </a:r>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风险的定义与特点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风险分析的目的是识别、评估和降低潜在的风险，为决策提供依据，提高决策的科学性和可行性。它有助于减少损失、提高安全性和可靠性，促进可持续发展。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风险分析通过对潜在风险的识别、评估和降低，为决策者提供科学依据，使决策更加符合实际情况和具有可行性。通过风险分析，可以提前采取措施预防或减轻潜在风险带来的损失，提高安全性和可靠性。同时，风险分析还有助于发现潜在的风险隐患，及时采取措施进行整改，促进组织的可持续发展。</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风险分析的目的和意义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1251956" y="1859223"/>
            <a:ext cx="3680862" cy="368086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0" y="1859223"/>
            <a:ext cx="3004065" cy="368086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99244" y="2206511"/>
            <a:ext cx="2986286" cy="298628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189774" y="1566054"/>
            <a:ext cx="6364820" cy="4815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总结词：风险分析包括风险识别、风险评估、风险评价和风险控制四个主要步骤。每个步骤都有相应的具体操作和方法。</a:t>
            </a:r>
          </a:p>
          <a:p>
            <a:pPr marL="203200" lvl="0" indent="-203200">
              <a:lnSpc>
                <a:spcPct val="120000"/>
              </a:lnSpc>
              <a:buFont typeface="Arial"/>
              <a:buChar char="•"/>
            </a:pPr>
            <a:r>
              <a:rPr lang="en-US" sz="900">
                <a:solidFill>
                  <a:srgbClr val="1C7EBD">
                    <a:alpha val="100000"/>
                  </a:srgbClr>
                </a:solidFill>
                <a:latin typeface="Microsoft Yahei"/>
                <a:ea typeface="Microsoft Yahei"/>
                <a:cs typeface="Microsoft Yahei"/>
              </a:rPr>
              <a:t>详细描述：风险分析是一个系统性的过程，包括风险识别、评估、评价和控制四个主要步骤。在风险识别阶段，需要收集和分析相关信息，识别出潜在的风险源和风险因素。在风险评估阶段，要对识别出的风险进行量化和定性分析，确定其可能性和影响程度。在风险评价阶段，要根据风险评估结果和其他相关信息，对风险进行排序和分类，确定风险管理优先级。在风险控制阶段，要制定相应的风险管理策略和措施，实施风险控制和监督。每个步骤都有相应的具体操作和方法，需要结合实际情况进行选择和应用。</a:t>
            </a:r>
          </a:p>
        </p:txBody>
      </p:sp>
      <p:pic>
        <p:nvPicPr>
          <p:cNvPr id="6" name="Picture 6"/>
          <p:cNvPicPr>
            <a:picLocks noChangeAspect="1"/>
          </p:cNvPicPr>
          <p:nvPr/>
        </p:nvPicPr>
        <p:blipFill>
          <a:blip r:embed="rId2">
            <a:alphaModFix/>
          </a:blip>
          <a:stretch>
            <a:fillRect/>
          </a:stretch>
        </p:blipFill>
        <p:spPr>
          <a:xfrm>
            <a:off x="1644228" y="2251495"/>
            <a:ext cx="2896317" cy="2896317"/>
          </a:xfrm>
          <a:prstGeom prst="ellipse">
            <a:avLst/>
          </a:prstGeom>
        </p:spPr>
      </p:pic>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风险分析的流程和步骤</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风险识别方法</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总结词</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详细描述</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一种激发集体智慧的方法</a:t>
            </a:r>
            <a:endParaRPr lang="en-US" sz="1100"/>
          </a:p>
        </p:txBody>
      </p:sp>
      <p:sp>
        <p:nvSpPr>
          <p:cNvPr id="387" name="AutoShape 387"/>
          <p:cNvSpPr/>
          <p:nvPr/>
        </p:nvSpPr>
        <p:spPr>
          <a:xfrm>
            <a:off x="6723849" y="5368319"/>
            <a:ext cx="4775817" cy="90486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头脑风暴法是一种常用的风险识别方法，通过召集专家或团队成员，以会议的形式对特定问题进行自由畅谈，旨在激发集体智慧，发现潜在的风险因素。</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头脑风暴法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一种确定关键风险因素的方法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敏感性分析法是通过分析项目中各个因素的变化对项目目标的影响程度，找出对项目影响最为敏感的风险因素，进而对风险进行重点管理。</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敏感性分析法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一种对风险进行优先级排序的方法</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风险矩阵法是一种将风险因素按照发生的可能性和影响程度进行分类和排序的方法，根据风险因素的重要性和紧急程度，确定风险管理优先级。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风险矩阵法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一种自上而下识别风险的方法</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风险树法是一种自上而下识别风险的方法，通过构建风险因素之间的逻辑关系，形成风险树状图，从而全面系统地识别和分析潜在的风险因素。</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风险树法</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风险评估方法</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通过将风险事件发生的概率和影响程度进行量化，将风险事件按照影响程度进行排序。</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概率-影响矩阵是一种常用的风险评估方法，它将风险事件发生的概率和影响程度分别进行评估，并根据评估结果将风险事件放入不同的矩阵区域中，从而对风险事件进行优先级排序。这种方法可以帮助决策者快速识别出哪些风险事件需要优先处理。</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概率-影响矩阵</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https://d.book118.com/195240323123011103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2024-09-12T17:03:52.517</cp:lastPrinted>
  <dcterms:created xsi:type="dcterms:W3CDTF">2024-09-12T09:03:52Z</dcterms:created>
  <dcterms:modified xsi:type="dcterms:W3CDTF">2024-09-12T09:03:54Z</dcterms:modified>
</cp:coreProperties>
</file>