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1E952-D1DC-4E1D-85BF-CC78E319E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05D8B-11E5-4DB3-968B-92E5A8E8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791D-ADCB-4955-A9F6-00F0DFB6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02589-D5A2-4BA3-863F-CCEC09B4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BD978-910C-4A2F-82DC-A99DD5C82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BC608-4AD6-4D6D-A71D-CC4EFA258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8F9C6-71FE-403E-87A0-4634B547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36804-331E-44EE-8FD5-6BC48E02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9D02F-30A4-4E99-A3E3-C80C63B7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0DBC-E7C4-44C7-BB98-08D1E440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63777-EB96-4D53-95D7-54BB7153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101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学生会纪保部的工作计划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负责监督和管理学生遵守校规校纪的情况，维护校园秩序和纪律。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纪律监督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协助学校保卫部门，负责校园安全宣传、隐患排查及应急处理工作。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为学生提供相关纪律和安全方面的咨询与帮助，维护学生权益。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纪保部职责及作用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通过宣传教育活动，提高学生遵守校规校纪的自觉性。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提高纪律意识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完善安全制度，提高学生安全意识和自我保护能力。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改进服务方式，提高服务效率和质量，满足学生需求。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优化学生服务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负责全面规划、组织、协调和监督部门工作。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协助部长工作，分管具体业务领域。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副部长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负责各项具体工作的执行与落实。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纪律检查工作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每日巡查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安排专员每日对校园进行巡查，重点关注课堂纪律、自习秩序等方面。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每周例会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每周召开部门例会，汇总一周内纪律检查情况，讨论存在的问题和解决方案。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每月底对当月纪律检查情况进行总结，形成报告并上报学校相关部门。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专项整治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针对校园内存在的突出问题，如迟到早退、旷课、违规使用手机等，开展专项整治行动。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突击检查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在特定时间、特定地点进行突击检查，以了解真实情况并督促同学们自觉遵守纪律。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暗访调查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采取暗访的方式，深入学生中间了解实际情况，收集同学们的意见和建议。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不定期检查策略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将检查结果及时反馈给相关班级和辅导员，以便他们及时了解学生纪律情况并采取相应措施。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对检查中发现的问题进行跟进处理，确保问题得到有效解决。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定期将纪律检查情况向全校师生进行通报，以起到警示和教育作用。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定期通报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检查结果反馈与跟进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安全保障工作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巡逻人员安排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选拔责任心强、具备安全常识的学生干部参与巡逻，并进行必要的培训。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巡逻记录和报告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对巡逻过程中发现的问题及时记录并上报，确保问题得到及时解决。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巡逻时间和路线规划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制定详细的巡逻时间表，覆盖校园各个重要区域和时段，确保巡逻无死角。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校园安全巡逻计划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92" r="21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在活动进行期间，加强对现场的监管，确保各项安全措施得到有效执行。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对校园内举办的各类活动进行安全评估，识别潜在的安全风险。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安全预案制定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根据活动安全评估结果，制定相应的安全预案，包括人员疏散、紧急救援等措施。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https://d.book118.com/195241014011011110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2024-09-15T03:24:16.844</cp:lastPrinted>
  <dcterms:created xsi:type="dcterms:W3CDTF">2024-09-14T19:24:16Z</dcterms:created>
  <dcterms:modified xsi:type="dcterms:W3CDTF">2024-09-14T19:24:18Z</dcterms:modified>
</cp:coreProperties>
</file>