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17853-8BEB-4E0E-986D-697AAC76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30C9A-5B19-451C-B6DC-5589CA7B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24E83-AFC8-4774-80F5-9642E5A13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CFBA8-99E9-4A90-8290-A8D6AF05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2F892-DDD4-4FA1-941B-196721C7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F6D284-2BC5-48EC-8FA5-FFA664D2C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08226-6465-4E80-B013-1B8704B7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58A95-BEBE-403A-8041-A1F7DA25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8B9A3-F86C-44D6-A154-83542C4C1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5D0A2-AC5F-459C-AEDC-FA76353A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BDF22-0E7E-4733-AE8D-90ACE87E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4110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不良事件月度分析\n## 1.护理不良事件的基本概念与分类\n### 1.1护理不良事件定义及影响因素\n### 1.2护理不良事件分类及等级\n### 1.3护理不良事件的发生原因分析\n## 2.护理不良事件月度报告的数据收集与整理\n### 2.1数据收集方法与来源\n### 2.2数据整理与分类标准\n### 2.3数据报告与分析流程\n## 3.护理不良事件月度分析结果展示\n### 3.1护理不良事件总体情况分析\n### 3.2各类护理不良事件发生率及趋势\n### 3.3重点护理不良事件案例分析\n## 4.护理不良事件预防与改进措施\n### 4.1针对护理不良事件的风险评估与预防策略\n### 4.2护理不良事件发生后整改与改进措施\n### 4.3持续监测与护理质量提升\n## 5.护理不良事件月度分析总结与展望\n### 5.1本月护理不良事件分析总结\n### 5.2护理不良事件预防与改进成果展示\n### 5.3未来护理不良事件分析与质量提升计划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护理不良事件月度分析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护理不良事件的基本概念与分类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护理不良事件定义</a:t>
                </a:r>
                <a:endParaRPr/>
              </a:p>
            </p:txBody>
          </p:sp>
          <p:sp>
            <p:nvSpPr>
              <p:cNvPr id="1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护理过程中发生的意外事件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对患者造成损害或潜在损害的事件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与护理质量相关的事件</a:t>
                </a:r>
                <a:endParaRPr/>
              </a:p>
            </p:txBody>
          </p:sp>
        </p:grpSp>
        <p:grpSp>
          <p:nvGrpSpPr>
            <p:cNvPr id="17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护理人员因素：技术水平、临床经验、责任心等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患者因素：年龄、性别、疾病严重程度、心理状态等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环境因素：医疗设施、管理制度、护理工作量等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影响程度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轻度：对患者造成轻微损害，无需特殊处理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中度：对患者造成一定损害，需及时处理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重度：对患者造成严重损害，严重影响患者生命健康</a:t>
                </a:r>
                <a:endParaRPr/>
              </a:p>
            </p:txBody>
          </p:sp>
        </p:grpSp>
      </p:grpSp>
      <p:pic>
        <p:nvPicPr>
          <p:cNvPr id="18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护理不良事件定义及影响因素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药物相关不良事件：药物错误、药物过敏等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护理操作相关不良事件：穿刺失败、输血反应等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患者安全相关不良事件：跌倒、走失等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护理记录相关不良事件：记录不准确、记录缺失等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一级：轻度，对患者造成轻微损害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二级：中度，对患者造成一定损害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三级：重度，对患者造成严重损害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护理不良事件分类及等级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技术水平不足：操作不熟练、缺乏经验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责任心不强：疏忽大意、未严格执行护理规程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沟通不足：与患者及家属沟通不畅、信息传递有误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年龄：老年人、儿童容易发生不良事件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性别：男性、女性在某些疾病上的不良事件发生率不同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疾病严重程度：病情较重、并发症多的患者容易发生不良事件</a:t>
                </a:r>
                <a:endParaRPr/>
              </a:p>
            </p:txBody>
          </p:sp>
          <p:pic>
            <p:nvPicPr>
              <p:cNvPr id="2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医疗设施不完善：设备老化、供应不足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管理制度不健全：岗位职责不明确、培训不足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护理工作量过大：人员不足、工作时间过长</a:t>
                </a:r>
                <a:endParaRPr/>
              </a:p>
            </p:txBody>
          </p:sp>
          <p:pic>
            <p:nvPicPr>
              <p:cNvPr id="2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护理不良事件的发生原因分析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护理不良事件月度报告的数据收集与整理</a:t>
            </a:r>
            <a:endParaRPr/>
          </a:p>
        </p:txBody>
      </p:sp>
      <p:sp>
        <p:nvSpPr>
          <p:cNvPr id="2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数据收集方法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问卷调查：向护理人员发放问卷，收集不良事件相关信息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护理记录审查：定期审查护理记录，发现不良事件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患者访谈：对发生不良事件的患者进行访谈，了解事件经过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数据来源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护理部：汇总各科室上报的不良事件数据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药剂科：收集药物相关不良事件数据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检验科：收集检查相关不良事件数据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数据收集方法与来源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数据清洗：去除重复、无效数据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数据分类：按照不良事件类型进行分类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数据统计：统计各类不良事件的发生率、严重程度等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分类标准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药物相关不良事件：根据药物种类、剂量、使用时间等进行分类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护理操作相关不良事件：根据操作类型、操作部位等进行分类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患者安全相关不良事件：根据事件类型、发生地点等进行分类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护理记录相关不良事件：根据记录内容、记录时间等进行分类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数据整理与分类标准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数据报告与分析流程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汇总数据：整理各类不良事件数据，生成报告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分析报告：对数据进行统计分析，找出问题所在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提交报告：向上级部门提交报告，供决策参考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数据预处理：清洗数据、处理缺失值、数据转换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数据挖掘：运用统计方法、机器学习技术等挖掘数据中的信息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结果解释：对分析结果进行解释，提出改进措施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护理不良事件月度分析结果展示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总发生率：统计本月护理不良事件的总发生率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各类不良事件发生率：统计各类护理不良事件的发生率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严重程度分布：统计各类护理不良事件的严重程度分布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护理不良事件总体情况分析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https://d.book118.com/195241104114011111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护理不良事件月度分析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2024-09-17T01:05:41.558</cp:lastPrinted>
  <dcterms:created xsi:type="dcterms:W3CDTF">2024-09-16T17:05:41Z</dcterms:created>
  <dcterms:modified xsi:type="dcterms:W3CDTF">2024-09-16T17:05:43Z</dcterms:modified>
</cp:coreProperties>
</file>