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413C7-9B5B-4B06-A1E4-AF9F58213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96AB6-3363-43F2-B4F1-12DACCF05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9788D-9D13-445B-8579-7502D1CB3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94BD9-C53F-4265-A824-4BAF5F059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9BC6BE-107A-4A44-9BF4-3D658BD8F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4E860A-B3C7-4CAC-B4F3-E4ECC13D7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D068B4-FBE4-457E-ADD1-CAC653DE0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2DC87-A7D8-424F-81A3-DACC0FC4E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A0928-F65B-462D-8AFF-B1854847A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B9A09-24D0-4422-882B-2127353C2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F7B1D-B06C-49CC-A96E-233191AC1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4220400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应用文写作报告请示批复课件\n## 1.应用文写作的基本概念与重要性\n### 1.1应用文写作的定义与分类\n### 1.2应用文写作的重要性及作用\n### 1.3应用文写作的基本要求与技巧\n## 2.报告的基本结构与写作方法\n### 2.1报告的定义与类型\n### 2.2报告的基本结构与写作技巧\n### 2.3报告的写作实例与分析\n## 3.请示的基本结构与写作方法\n### 3.1请示的定义与类型\n### 3.2请示的基本结构与写作技巧\n### 3.3请示的写作实例与分析\n## 4.批复的基本结构与写作方法\n### 4.1批复的定义与类型\n### 4.2批复的基本结构与写作技巧\n### 4.3批复的写作实例与分析\n## 5.应用文写作中的常见问题及解决方法\n### 5.1应用文写作中的语法与标点错误\n### 5.2应用文写作中的逻辑与结构问题\n### 5.3应用文写作中的风格与表达问题\n## 6.提高应用文写作能力的途径与方法\n### 6.1加强应用文写作的理论学习与实践\n### 6.2积累应用文写作的素材与范例\n### 6.3培养应用文写作的创新与批判思维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应用文写作报告请示批复课件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应用文写作的基本概念与重要性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应用文写作是指为了解决实际问题而进行的文字表达活动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实用性强，针对性强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语言简洁明了，格式规范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应用文写作的分类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报告、请示、批复、通知、函等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按内容分：公文、事务性文书、专用文书等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按形式分：书面、口头、电子等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应用文写作的定义与分类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应用文写作的重要性及作用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组合 23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组合 23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应用文写作的重要性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贯穿于日常生活和工作中，是沟通、协调、处理问题的重要手段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提高个人和组织的工作效率，规范行为，约束权力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组合 23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应用文写作的作用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传递信息，交流思想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指导工作，规范行为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记录事实，保存资料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应用文写作的基本要求与技巧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组合 24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组合 24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应用文写作的基本要求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明确目的，符合文体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结构严谨，层次分明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语言简洁，表达清楚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组合 25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应用文写作的技巧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善于观察，理清思路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把握文体，注意格式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修辞得体，表达生动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报告的基本结构与写作方法</a:t>
            </a:r>
            <a:endParaRPr/>
          </a:p>
        </p:txBody>
      </p:sp>
      <p:sp>
        <p:nvSpPr>
          <p:cNvPr id="25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报告的定义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向上级或有关部门汇报工作、反映情况的书面材料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具有一定的汇报性、总结性和建议性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报告的类型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工作报告、学习报告、调研报告等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按内容分：综合性报告、专题性报告等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按时间分：定期报告、不定期报告等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报告的定义与类型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报告的基本结构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标题：简洁明了，概括报告内容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导言：简要介绍报告的目的、背景和意义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正文：详细陈述报告的内容，分条列举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结论：总结报告的主要观点和建议，提出下一步工作计划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致谢：表示感谢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报告的写作技巧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突出重点，逻辑性强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数据准确，事例具体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语言简练，表达清晰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报告的基本结构与写作技巧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报告的写作实例与分析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组合 29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组合 29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报告的写作实例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《某公司员工培训报告》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《某市环境保护调研报告》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《某企业年度工作总结报告》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组合 30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报告的分析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从实例中分析报告的写作方法和技巧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提炼报告的结构和内容的优点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为实际写作提供参考和借鉴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请示的基本结构与写作方法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请示的定义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向上级或有关部门请求指示、批准的书面材料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具有一定的请求性、说明性和必要性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请示的类型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工作请示、财务请示、人事请示等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按内容分：综合性请示、专题性请示等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按时间分：定期请示、不定期请示等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请示的定义与类型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请示的基本结构与写作技巧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组合 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组合 2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请示的基本结构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标题：简洁明了，概括请示内容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导言：简要介绍请示的目的、背景和原因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正文：详细陈述请示的内容，分条列举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结束语：表示感谢，期待回复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组合 3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请示的写作技巧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语言诚恳，表达得体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原因明确，理由充分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格式规范，条理清晰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请示的写作实例与分析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组合 4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组合 4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请示的写作实例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《某部门关于购置办公设备的请示》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《某企业关于调整生产计划的请示》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《某学校关于举办活动的请示》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组合 4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请示的分析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从实例中分析请示的写作方法和技巧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提炼请示的结构和内容的优点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为实际写作提供参考和借鉴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https://d.book118.com/195242204000011120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应用文写作报告请示批复课件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2024-09-22T08:02:45.011</cp:lastPrinted>
  <dcterms:created xsi:type="dcterms:W3CDTF">2024-09-22T00:02:45Z</dcterms:created>
  <dcterms:modified xsi:type="dcterms:W3CDTF">2024-09-22T00:02:46Z</dcterms:modified>
</cp:coreProperties>
</file>