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60269-D433-4FEC-9748-8A2AF87A2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E5E3-E49E-47D0-84BE-C392D113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1EEBD-7431-4C8B-81B8-BC944CB5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E2C11-C546-4C0D-BAEB-8F6BEF50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A888E-DE6C-4B2B-B8E7-B69AC8B78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C164E-EC88-468D-B353-4504B11CB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851002-3A2F-4F50-A969-6EADB0005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5CD09-BE32-47C8-8A08-AF16D642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27A93-BD0F-41EC-801C-8F3A2CE2F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2C828-41BA-43C1-8562-DD4CA22A2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4FA53-91DC-4EF3-8D72-ECF626AB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24300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客观的构成要件的判断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客观的构成要件在实践中的应用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客观的构成要件是指行为是否符合法律规定的构成要件，而不考虑行为人的主观心态。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在法律上，客观的构成要件通常是指法律规定的某种行为或事实，是判断行为是否违法的重要依据。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客观的构成要件具有独立性，不受行为人主观意识的影响，是法律对行为的一种客观标准。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客观的构成要件的重要性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确定违法行为的性质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客观的构成要件是判断行为是否违法的依据，对于确定违法行为的性质具有重要意义。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保障法律的公正性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客观的构成要件能够避免主观意识对法律判断的影响，保障法律的公正性和中立性。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客观的构成要件是维护社会秩序的重要手段，通过规范人们的行为，保障社会的正常运转。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近代法律中的客观主义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随着社会的发展和法律的进步，近代法律开始强调客观的构成要件，以保障法律的公正性和中立性。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现代法律中的客观主义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在现代法律中，客观的构成要件已经成为法律体系的重要组成部分，对于维护社会秩序和保障人权具有重要意义。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古代法律中的客观主义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在古代法律中，客观的构成要件就已经存在，但主要是以神明裁判和习惯为主。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客观的构成要件的历史与发展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行为要件是指犯罪行为本身作为构成要件，是犯罪构成的客观基础。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行为要件要求行为具有违法性，即违反国家法律、法规、规章等规范性文件的规定。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行为要件还要求行为具有危害性，即对国家、社会、个人造成实际的损害或者潜在的威胁。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行为要件包括作为和不作为两种形式，作为是指以积极的身体动作实施刑法禁止的行为；不作为是指行为人有义务实施且能够实施某种行为而不实施的行为。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行为要件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结果要件是指犯罪行为必须造成具体的危害结果，才能构成犯罪。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结果要件要求危害结果与犯罪行为之间存在因果关系，即危害结果是犯罪行为直接导致的。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结果要件是犯罪构成的客观方面之一，是衡量行为是否构成犯罪的重要标准。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结果要件的类型包括实害结果和危险结果两种，实害结果是实际造成的损害结果；危险结果是可能造成的损害结果。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结果要件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因果关系要件是指危害结果与犯罪行为之间必须存在因果关系，才能将该危害结果归属于特定的犯罪行为。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因果关系要件要求因果关系的客观存在，即危害结果必须是由犯罪行为直接导致的，而不是其他原因导致的。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因果关系要件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因果关系要件是判断危害结果是否由犯罪行为直接导致的重要依据。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因果关系要件还要求因果关系的特定性，即危害结果必须是由特定的犯罪行为导致的，而不是其他非犯罪行为导致的。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特殊要件是指除了行为、结果、因果关系等一般构成要件外，某些特殊犯罪还需要具备特定的构成要件才能成立。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特殊要件是犯罪构成的客观方面之一，是区分罪与非罪、此罪与彼罪的重要标准。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特殊要件的类型包括数额、情节、身份等，如盗窃罪要求盗窃的数额达到一定标准才能构成犯罪；贪污罪要求具备国家工作人员的身份才能构成犯罪。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特殊要件还要求具备特定的行为方式、手段、时间、地点等条件，如诈骗罪要求采取虚构事实、隐瞒真相的方式进行诈骗；杀人罪要求在特定的时间、地点采取暴力手段致人死亡。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特殊要件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客观的构成要件的判断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https://d.book118.com/195243002231011104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2024-09-14T13:19:44.291</cp:lastPrinted>
  <dcterms:created xsi:type="dcterms:W3CDTF">2024-09-14T05:19:44Z</dcterms:created>
  <dcterms:modified xsi:type="dcterms:W3CDTF">2024-09-14T05:19:46Z</dcterms:modified>
</cp:coreProperties>
</file>