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6990E-6794-40A8-AC10-669CDD1E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90338-7F10-4722-88BD-4BF363F9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466BE-1EBB-4C40-8817-088391B53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A2E49-9C25-4ABE-99B1-1FB95BC1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875A7-1B97-4268-9D65-B0784DB81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D09B04-B4F6-4154-B426-6E0B403A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C66864-F6E5-4A00-9FB8-B868A183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7AF51-31CE-409A-AD39-C9FF0E67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C0DBC-A545-4375-903F-2949EBD90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88822-F370-4E25-B556-DFA33A0B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A2EAD-0642-4555-AADA-A41EB243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4404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珍惜生命追求假期安全时光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出行安全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旅游安全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户外活动安全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家庭安全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健康与安全饮食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80" b="180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791" r="187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生命无价，安全至上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生命的宝贵性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生命只有一次，无法复制和替代，因此保护生命安全是每个人的首要任务。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安全是生命的基础，只有在安全的环境中，人们才能享受生活和工作的乐趣。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安全与生命的紧密关系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没有安全，生命将受到威胁；没有生命，安全也失去了意义。因此，我们必须时刻牢记生命无价，安全至上的原则。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917" b="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聚会饮酒增多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假期中，人们聚会饮酒的机会增多，酒后驾车、酒后滋事等危险行为也随之增加。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假期出行增多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假期是人们休闲旅游的黄金时间，出行人数增多，交通事故风险也随之增加。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户外活动增多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假期中，人们更多地参与户外活动，如游泳、登山等，这些活动本身就存在一定的安全风险。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假期事故高发期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通过学校、家庭、社会等多渠道加强安全教育，提高人们的安全意识。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养成良好的安全习惯，如遵守交通规则、不私自下水游泳、不乱扔烟蒂等。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学习掌握基本的安全技能，如急救常识、消防知识等，以便在紧急情况下能够自救或互救。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出行安全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选择航班时，关注天气状况和航空公司安全记录，提前到达机场以免耽误行程。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乘坐火车时，注意保管好个人财物，遵守乘车规定，不要在车厢内吸烟或乱扔垃圾。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确保车辆状态良好，检查油、水、电、轮胎等，遵守交通规则，保持安全行车距离。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自驾车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遵守交通信号灯指示，不闯红灯，不逆行。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在行人过马路时，主动礼让行人，确保行人安全。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遇到突发状况时，保持冷静，不要惊慌失措，采取正确的应对措施。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在遇到紧急情况时，及时拨打当地的紧急救援电话，寻求帮助。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在出行前，了解目的地的应急联系方式和救援措施，制定应急计划。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旅游安全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在出发前，通过权威渠道了解旅游目的地的安全状况，包括政治稳定、社会治安、自然灾害等方面的信息。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了解目的地安全状况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根据目的地的安全状况，评估旅行中可能遇到的风险，如恐怖袭击、盗窃、交通事故等，并制定相应的应对措施。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评估旅行风险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关注政府或专业机构发布的旅游警示，避免前往存在安全隐患的地区。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关注旅游警示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旅游目的地风险评估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保管好贵重物品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在旅行中，要时刻保管好贵重物品，如现金、信用卡、手机等，避免遗失或被盗。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谨慎使用公共网络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在使用公共网络时，要注意保护个人隐私和信息安全，避免泄露重要信息。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防范诈骗和盗窃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提高警惕，防范各种诈骗和盗窃行为，如假冒导游、假景点等。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个人财物安全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https://d.book118.com/195244041010011104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2024-09-13T16:45:24.687</cp:lastPrinted>
  <dcterms:created xsi:type="dcterms:W3CDTF">2024-09-13T08:45:24Z</dcterms:created>
  <dcterms:modified xsi:type="dcterms:W3CDTF">2024-09-13T08:45:26Z</dcterms:modified>
</cp:coreProperties>
</file>