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FE1DFA4-BA45-438D-B405-710A434CAC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E6733B-4FCF-4C8F-8524-C6D6F92A33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90AA2B6-DE5D-491D-957E-BCC80E2F7F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A20053A-80D1-48D0-96DD-062EE6CA8D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3651C80-4ACA-4FFF-9F9F-33F5569D90C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C5BF578-080B-42E1-8DD4-48C2A50259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0E5A86-AE11-4B81-B5F2-99CA1550662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F793B0-3749-457A-AE08-306A527E0D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CD506F-6758-4853-A7A6-C663B80AF0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4FE872-D1E5-4E4F-8F20-8EAFC7ECBC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E1BE82-9F0D-4070-A802-CEA56D6E33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5300133034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七十二检查管理的组织与管理</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汇报人：XX</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2024-01-16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七十二检查管理概述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组织架构与职责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管理流程与制度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检查方法与技巧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问题发现与处理机制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持续改进与优化建议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通过实施七十二检查管理，企业可以更加高效地管理各项业务流程，确保各项工作按照规定和标准进行，从而提高管理效率。</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提高管理效率</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七十二检查管理可以帮助企业及时发现和纠正潜在的问题和风险，避免或减少损失，保障企业的稳定运营。</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降低风险</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实施七十二检查管理可以展示企业对质量、安全和环保等方面的重视，提升企业的社会形象和品牌价值。</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提升企业形象</a:t>
            </a:r>
          </a:p>
        </p:txBody>
      </p:sp>
      <p:pic>
        <p:nvPicPr>
          <p:cNvPr id="9" name="Picture 9"/>
          <p:cNvPicPr>
            <a:picLocks noChangeAspect="1"/>
          </p:cNvPicPr>
          <p:nvPr/>
        </p:nvPicPr>
        <p:blipFill>
          <a:blip r:embed="rId2"/>
          <a:srcRect l="14542" r="1454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检查项目</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本次汇报将详细介绍七十二检查管理所涵盖的各项检查项目，包括安全检查、质量检查、环保检查等。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检查流程</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将阐述七十二检查管理的实施流程，包括制定检查计划、组织检查人员、实施检查、记录检查结果等。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检查效果</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将汇报七十二检查管理的实施效果，包括发现的问题、采取的纠正措施以及取得的成果等。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七十二检查管理概述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七十二检查管理是一种系统性的检查方法，旨在确保组织内部各项工作的顺利进行和有效实施。</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七十二检查管理具有全面性、系统性、科学性和可操作性等特点，能够帮助组织发现问题、解决问题并持续改进。</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542" r="17542"/>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通过七十二检查管理，组织可以及时发现并解决工作中存在的问题，从而提高工作效率。</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提高工作效率</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七十二检查管理强调对工作的全面检查和评估，有助于确保工作质量符合相关标准和要求。</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确保工作质量</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七十二检查管理不仅关注当前问题的解决，还注重持续改进和预防问题的发生，有助于推动组织持续发展。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促进组织发展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起源</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七十二检查管理起源于日本，最初应用于制造业领域，后来逐渐扩展到其他行业和领域。</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随着全球化和信息化的发展，七十二检查管理不断吸收新的理念和方法，逐渐形成了完善的理论体系和实践经验。同时，越来越多的组织开始采用七十二检查管理来提高自身的管理水平和竞争力。</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历史与发展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组织架构与职责</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75" r="166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检查团队</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负责具体检查任务的执行，包括现场检查、数据收集和分析等。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总部管理层</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负责制定整体战略、监督执行、评估绩效。</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区域管理层</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负责区域内检查计划的制定、执行和监督。</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组织架构</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行政部门</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负责协调内部资源、提供行政支持、处理日常事务。</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技术部门</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负责提供技术支持、解决技术难题、协助检查团队完成任务。</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质量部门</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负责监督检查质量、处理质量问题、组织质量改进活动。</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各部门职责</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根据业务需求合理配置检查人员，确保检查工作的顺利进行。</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人员配置</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制定全面的培训计划，包括新员工入职培训、在职员工技能提升培训等。</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培训计划</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涵盖业务知识、技能操作、安全意识等方面，确保员工具备必要的专业素养和操作技能。</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培训内容</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人员配置与培训</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管理流程与制度</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04</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根据风险评估和业务需求，制定详细的检查计划，包括检查对象、时间、人员等。</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检查计划制定</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按照计划进行检查，记录详细步骤和结果，确保检查过程可追溯。</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检查实施</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对检查中发现的问题进行整改，制定整改措施和时间表，并进行跟踪验证。</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问题整改</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将检查结果和问题整改情况及时反馈给相关部门和人员，并向上级管理部门报告。</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结果反馈与报告</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管理流程</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https://d.book118.com/195300133034011044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2024-09-06T09:14:39.426</cp:lastPrinted>
  <dcterms:created xsi:type="dcterms:W3CDTF">2024-09-06T01:14:39Z</dcterms:created>
  <dcterms:modified xsi:type="dcterms:W3CDTF">2024-09-06T01:14:41Z</dcterms:modified>
</cp:coreProperties>
</file>