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7E5DF-FABE-4D23-832F-B006D792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1E879-C721-440F-9C06-8B26F5D86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CCA46-5703-4D2E-8B32-F4A39412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72443-BDC8-4FDF-BF7C-A683E6FA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04791-1CB6-4697-B223-9DBE3CE3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5FF60-2619-4640-8269-BA5E507B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2FC27-830D-4AC1-8D79-E09793AE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E0326-9AFA-4802-895B-B73888953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BA7C7-6CA7-42C6-A47E-20C7C10D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F219C-1AFE-4F59-8AD6-5E65D61F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E3C5E-477E-41FD-A0E7-CCC3EF69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00202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新生儿护理工作流程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新生儿早期教育及发展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新生儿消化系统较为脆弱，需要特别注意喂养方式和食物选择，避免过度喂养和消化不良。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新生儿免疫系统尚未完善，容易感染疾病，应尽量避免接触传染源，定期接种疫苗。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新生儿处于快速生长阶段，需要充足的营养和睡眠来支持其生长发育。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新生儿逐渐发展出听觉、视觉、触觉等感知能力，家长应给予适当的刺激和训练。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新生儿逐渐开始出现简单的运动，如抓握、抬头等，家长可以引导宝宝进行适当的锻炼。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根据医生建议，为新生儿补充必要的维生素和矿物质，确保宝宝获得充足的营养。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新生儿最理想的食品是母乳，能够提供全面的营养和免疫保护。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配方奶喂养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无法母乳喂养时，可以选择适合新生儿的配方奶，注意选择优质品牌和合适的配方。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对于无法母乳喂养的情况，可以选择适合新生儿的配方奶进行人工喂养。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根据宝宝的体重、生长情况和需求，合理安排每次的喂养量和时间间隔。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新生儿的睡姿应该舒适安全，可以选择仰卧或侧卧，避免俯卧。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保持睡眠环境安静、舒适、温暖，避免过亮或过暗的光线。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白天保持清醒，晚上保持安静和睡眠的环境。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每天洗澡，保持皮肤清洁干燥，及时处理尿布疹等皮肤问题。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定期清洁宝宝的口腔，避免口腔感染和口腔问题。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定期修剪宝宝的指甲，避免宝宝抓伤自己。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保持室内温度适宜，根据宝宝的体温和需要调整保暖措施。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穿着适当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选择合适尺码的纸尿裤和衣服，避免过紧或过松，保持舒适。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热水袋使用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在必要情况下，可以使用热水袋给宝宝保暖，但要确保安全。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https://d.book118.com/195300202342011111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2024-09-18T01:22:31.343</cp:lastPrinted>
  <dcterms:created xsi:type="dcterms:W3CDTF">2024-09-17T17:22:31Z</dcterms:created>
  <dcterms:modified xsi:type="dcterms:W3CDTF">2024-09-17T17:22:33Z</dcterms:modified>
</cp:coreProperties>
</file>