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C09F3-9139-4239-9503-6B3BC723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4CF5-8192-422B-A747-A25017F42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56DBB-9866-43F0-9ADE-509C55D5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91C73-081B-4767-944D-0288B103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8151F-99BA-4B2D-B6F2-A528677D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EA675-06C8-44A8-B2D7-9875834E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FB529-B4D4-42E3-B691-2EA2BB0D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CE735-872A-49E7-B9CB-EEDAE91A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0E23B-A730-4A4F-9D7E-41D31C569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99D8B-E86F-4D4D-AF6C-743BE886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F4506-1FFA-43BD-B898-884B85248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03022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工程项目投资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投资方案设计与选择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工程项目风险评估与防范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工程项目经济效益评价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工程项目投资管理与监督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政策法规对项目投资影响分析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项目总投资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462" r="154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某市地铁X号线建设工程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某市核心区域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全长XX公里，设站XX座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预计总投资XX亿元人民币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随着某市城市化进程的加速，交通拥堵问题日益严重，地铁建设成为缓解交通压力的有效途径。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53" r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政府鼓励社会资本参与基础设施建设，为地铁建设提供了良好的政策环境。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地铁建设将带动沿线经济发展，提升城市整体经济效益。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某市居民出行需求日益增长，地铁作为一种快速、安全、便捷的交通工具，具有较大的市场需求。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某市拥有丰富的旅游资源，地铁建设将方便游客出行，促进旅游业发展。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地铁建设将完善城市交通运输体系，提高物流效率，降低物流成本。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投资方案设计与选择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独立投资方案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指两个或两个以上项目互不依赖，可以同时并存，各方案的决策也是独立的。独立投资方案的决策属于筛分决策，评价各方案本身是否可行，即方案本身是否达到某种要求的可行性标准。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互斥投资方案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指互相关联、互相排斥的项目方案，采纳项目1，就不能采纳项目2，采纳了项目2，就不能采纳项目1。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组合或排队投资方案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指既不相互独立，又不相互排斥，而是可以实现任意组合或排队，组合后形成各种可行方案。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投资方案类型及特点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在选择投资方案时，应该注重方案的创新性，即选择具有创新性的投资方案，以推动技术进步和产业升级。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在选择投资方案时，必须遵循客观性原则，即依据客观事实和数据进行分析和决策。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投资方案的效益性是选择投资方案的重要原则之一。在选择投资方案时，应该注重方案的经济效益、社会效益和环境效益等方面的综合考虑。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投资方案的可行性是选择投资方案的必要条件之一。在选择投资方案时，必须对方案的可行性进行充分的分析和评估，确保方案在实际操作中可行。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投资方案选择原则与方法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某公司成功投资了一个新能源项目，该项目采用了先进的技术和设备，具有高效、环保、可持续等特点。该项目的成功实施不仅带来了显著的经济效益，还为社会和环境做出了积极贡献。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投资机构成功投资了一家初创企业，该企业专注于人工智能技术的研发和应用。在投资机构的支持下，该企业迅速发展壮大，成为了行业内的领军企业之一。该投资机构的成功投资不仅获得了丰厚的回报，还推动了人工智能技术的进步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案例分析：成功投资方案展示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工程项目风险评估与防范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主要包括定性评估、定量评估和综合评估等方法。其中，定性评估主要依赖于专家经验和判断，定量评估则通过数学模型和统计数据进行分析，综合评估则结合两者优点，提高评估的准确性。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包括风险识别、风险分析、风险评价和风险应对等步骤。在风险识别阶段，需要全面梳理项目可能面临的各种风险；在风险分析阶段，要对识别出的风险进行深入剖析，明确其发生概率和影响程度；在风险评价阶段，要对各种风险进行量化评级，确定其优先级；在风险应对阶段，要制定相应的应对措施，降低风险对项目的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自然风险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常见风险类型及应对措施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主要涉及项目技术方案的可行性、技术难度和技术创新等因素。应对措施包括加强技术调研和论证，优化技术方案，提高技术成熟度等。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主要涉及市场需求变化、原材料价格波动和汇率变动等因素。应对措施包括加强市场分析和预测，制定合理的经济计划，采取灵活的采购和销售策略等。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主要涉及政策法规变化、社会稳定性和公众舆论等因素。应对措施包括加强政策研究和分析，积极履行社会责任，加强与利益相关方的沟通和协调等。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主要涉及自然灾害、气候变化和环境因素等。应对措施包括加强自然灾害预警和防范，采取环保措施和绿色施工方案，降低对自然环境的破坏等。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在项目启动阶段，应制定全面的风险管理计划，明确风险管理目标、原则、流程和组织架构等。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制定全面风险管理计划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建立风险管理机制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强化风险管理意识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加强风险信息沟通和共享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建立健全的风险管理机制，包括风险识别、评估、应对和监控等环节，确保风险管理工作的有效实施。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加强项目团队成员的风险管理意识培训和教育，提高其对风险的敏感性和应对能力。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建立有效的风险信息沟通和共享机制，确保项目团队和相关利益方能够及时获取和处理风险信息。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工程项目经济效益评价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https://d.book118.com/195303022340011110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2024-09-16T11:42:51.130</cp:lastPrinted>
  <dcterms:created xsi:type="dcterms:W3CDTF">2024-09-16T03:42:51Z</dcterms:created>
  <dcterms:modified xsi:type="dcterms:W3CDTF">2024-09-16T03:42:53Z</dcterms:modified>
</cp:coreProperties>
</file>