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BFF4E-653B-4F23-99CD-AC8DD72F0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C5AB4-06DF-402A-BF94-E89BAB876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34092-FA86-4440-89D8-58F96C2E6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FD37B-3EC6-47F6-8368-BE40F18C7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B2DD22-4872-495D-8946-015B84529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1C67B3-5620-4837-80CB-7EC8C1ADB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E967C-F151-4F75-B359-98B5B5297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C14AE-D707-4470-BD2E-1848FB2DD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709C6-C899-45FC-8047-97C3FB82F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BF2E9-0A91-4669-9A12-FBB319CA7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F3972-4AE7-4746-9BAF-59976E334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04103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孕妇与乳母的营养需求与宝宝骨骼发育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孕妇与乳母特殊营养需求概述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孕妇与乳母关键营养素分析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宝宝骨骼发育关键阶段及影响因素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孕妇与乳母饮食调整策略促进宝宝骨骼健康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孕妇与乳母运动锻炼对宝宝骨骼发育影响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总结：关注孕妇和乳母营养需求，助力宝宝健康成长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孕妇与乳母特殊营养需求概述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孕妇与乳母生理特点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哺乳期妇女需要产生足够的乳汁来满足婴儿的生长和发育需求。乳汁的合成和分泌需要消耗大量的能量和营养素，包括蛋白质、脂肪、矿物质和维生素。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在怀孕期间，孕妇的生理状态发生显著变化，包括血容量增加、子宫扩大、乳腺发育等。这些变化导致孕妇对能量、蛋白质、矿物质和维生素的需求增加。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对胎儿的生长和发育至关重要，影响胎儿器官的形成和功能。孕妇的营养状况还会影响自身的健康状况，如妊娠高血压综合征、妊娠期糖尿病等。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直接影响乳汁的质量和数量，从而影响婴儿的生长和发育。乳母的营养状况也会影响自身的健康，如产后恢复、乳汁分泌不足等。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孕期及哺乳期营养重要性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哺乳期营养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钙和维生素D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其他营养素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562" b="2356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宝宝骨骼发育与营养关系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是骨骼发育的关键营养素。钙是骨骼的主要成分，而维生素D有助于钙的吸收和利用。孕妇和乳母需要摄入足够的钙和维生素D来保证胎儿的骨骼发育。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是骨骼生长的基本物质，对骨骼的强度和韧性有重要影响。孕妇和乳母需要摄入足够的优质蛋白质来满足胎儿的骨骼发育需求。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如磷、镁、锌等矿物质以及维生素K等也对骨骼发育有重要作用。这些营养素的摄入也需要得到保证。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孕妇与乳母关键营养素分析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孕妇和乳母的蛋白质需求增加，以支持胎儿和婴儿的生长发育。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建议孕妇和乳母每天摄入高质量的蛋白质，如鱼、禽、肉、蛋、奶和豆类等。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孕妇和乳母应避免摄入未煮熟或未加工的肉类，以防感染食源性疾病。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062" b="2506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蛋白质需求及来源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钙、磷、镁、铁、锌、碘等矿物质对孕妇和乳母的健康以及胎儿的骨骼发育至关重要。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建议孕妇和乳母通过多样化的饮食获取足够的矿物质，如绿叶蔬菜、豆类、坚果、全谷类和海产品等。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维生素A、D、E、K以及B族维生素对孕妇和乳母的健康也有重要作用，建议通过饮食或补充剂获取足够的维生素。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矿物质和维生素需求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孕妇和乳母需要摄入足够的脂肪酸，特别是多不饱和脂肪酸，以支持胎儿和婴儿的神经发育。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建议孕妇和乳母每天摄入富含不饱和脂肪酸的食物，如深海鱼、坚果、种子和豆类等。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孕妇和乳母应保持能量平衡，避免过度摄入能量导致体重过度增加，同时确保满足自身和胎儿的营养需求。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脂肪酸和能量平衡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宝宝骨骼发育关键阶段及影响因素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在孕早期，胎儿的骨骼雏形开始形成，主要由软骨组成。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骨骼雏形形成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骨化过程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骨骼生长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随着孕周的增加，软骨逐渐骨化，形成硬骨。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胎儿骨骼在子宫内不断生长，长度和密度逐渐增加。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胎儿期骨骼形成与发育过程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新生儿期至青春期前是骨骼生长的高峰期，身高和体重迅速增长。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生长高峰期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在这一阶段，骨骼不仅增长，还经历塑形过程，使骨骼结构更加坚固。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骨骼塑形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随着骨骼的快速生长，对钙、磷等矿物质及维生素D等营养素的需求增加。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营养需求增加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新生儿期至青春期前骨骼生长特点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https://d.book118.com/195304103234011110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2024-09-16T02:17:14.346</cp:lastPrinted>
  <dcterms:created xsi:type="dcterms:W3CDTF">2024-09-15T18:17:14Z</dcterms:created>
  <dcterms:modified xsi:type="dcterms:W3CDTF">2024-09-15T18:17:16Z</dcterms:modified>
</cp:coreProperties>
</file>