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792FDA-F8C2-42B2-8755-7C621B4F3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8FD859-12D0-43F9-9085-9AFFDC3F4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1AC27B-177D-4B5E-9A3B-D5F52DADD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A83C30-6CC0-4918-AF18-D66DEE18F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215AF4-588F-464F-AE52-BB1A70B242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3F3EDA-6193-40CB-B79F-82F12CDD7E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19DEF4-FF9E-4171-B52F-EB0CAE141C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3339E5-0320-4BFE-92B1-BDEB71C7D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A5C374-8091-4D3E-B73F-F488737BF8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DE19CC-8BC9-4FA2-840A-A70E2B550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CC29CA-40E0-48FF-83B8-86B6DCD51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04120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营销产品经理薪酬水平</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营销产品经理薪酬水平的影响因素</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营销产品经理薪酬水平的调查与分析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营销产品经理薪酬水平的优化建议</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营销产品经理薪酬概述</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33" r="26633"/>
          <a:stretch>
            <a:fillRect/>
          </a:stretch>
        </p:blipFill>
        <p:spPr>
          <a:xfrm>
            <a:off x="3909691" y="1250241"/>
            <a:ext cx="7848599"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负责制定和执行营销策略，进行市场调研，分析竞争对手，以及与销售团队合作，以实现产品目标。</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营销产品经理是公司中负责将产品推向市场的重要角色，他们的决策直接影响产品的成功与否。</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营销产品经理的职责与价值</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价值</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职责</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营销产品经理的薪酬构成</a:t>
            </a:r>
          </a:p>
        </p:txBody>
      </p:sp>
      <p:sp>
        <p:nvSpPr>
          <p:cNvPr id="36" name="TextBox 36"/>
          <p:cNvSpPr txBox="1"/>
          <p:nvPr/>
        </p:nvSpPr>
        <p:spPr>
          <a:xfrm>
            <a:off x="5222881" y="5436037"/>
            <a:ext cx="2541428"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基本工资</a:t>
            </a:r>
          </a:p>
        </p:txBody>
      </p:sp>
      <p:sp>
        <p:nvSpPr>
          <p:cNvPr id="37" name="TextBox 37"/>
          <p:cNvSpPr txBox="1"/>
          <p:nvPr/>
        </p:nvSpPr>
        <p:spPr>
          <a:xfrm>
            <a:off x="6971715" y="4184077"/>
            <a:ext cx="2541428"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奖金和绩效激励</a:t>
            </a:r>
          </a:p>
        </p:txBody>
      </p:sp>
      <p:sp>
        <p:nvSpPr>
          <p:cNvPr id="38" name="TextBox 38"/>
          <p:cNvSpPr txBox="1"/>
          <p:nvPr/>
        </p:nvSpPr>
        <p:spPr>
          <a:xfrm>
            <a:off x="8736929" y="2936302"/>
            <a:ext cx="2541428"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福利和津贴</a:t>
            </a:r>
          </a:p>
        </p:txBody>
      </p:sp>
      <p:sp>
        <p:nvSpPr>
          <p:cNvPr id="39" name="TextBox 39"/>
          <p:cNvSpPr txBox="1"/>
          <p:nvPr/>
        </p:nvSpPr>
        <p:spPr>
          <a:xfrm>
            <a:off x="2228086" y="3512222"/>
            <a:ext cx="2381737" cy="80657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基于个人和团队业绩的可变薪酬。</a:t>
            </a:r>
          </a:p>
        </p:txBody>
      </p:sp>
      <p:sp>
        <p:nvSpPr>
          <p:cNvPr id="40" name="TextBox 40"/>
          <p:cNvSpPr txBox="1"/>
          <p:nvPr/>
        </p:nvSpPr>
        <p:spPr>
          <a:xfrm>
            <a:off x="4027453" y="2264447"/>
            <a:ext cx="2381737" cy="80657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包括健康保险、退休金、年假等。</a:t>
            </a:r>
          </a:p>
        </p:txBody>
      </p:sp>
      <p:sp>
        <p:nvSpPr>
          <p:cNvPr id="41" name="TextBox 41"/>
          <p:cNvSpPr txBox="1"/>
          <p:nvPr/>
        </p:nvSpPr>
        <p:spPr>
          <a:xfrm>
            <a:off x="454963" y="4740947"/>
            <a:ext cx="2381737" cy="80657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根据经验和职位级别确定。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3829054"/>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营销产品经理薪酬的市场水平</a:t>
            </a:r>
          </a:p>
        </p:txBody>
      </p:sp>
      <p:sp>
        <p:nvSpPr>
          <p:cNvPr id="28" name="TextBox 28"/>
          <p:cNvSpPr txBox="1"/>
          <p:nvPr/>
        </p:nvSpPr>
        <p:spPr>
          <a:xfrm>
            <a:off x="1463704" y="1448856"/>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根据行业、地区、公司规模和经验水平，营销产品经理的薪酬水平存在差异。</a:t>
            </a:r>
          </a:p>
        </p:txBody>
      </p:sp>
      <p:sp>
        <p:nvSpPr>
          <p:cNvPr id="29" name="TextBox 29"/>
          <p:cNvSpPr txBox="1"/>
          <p:nvPr/>
        </p:nvSpPr>
        <p:spPr>
          <a:xfrm>
            <a:off x="1463704" y="3727865"/>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在二线城市，相应的薪酬范围可能会降低10-20%。</a:t>
            </a:r>
          </a:p>
        </p:txBody>
      </p:sp>
      <p:sp>
        <p:nvSpPr>
          <p:cNvPr id="30" name="TextBox 30"/>
          <p:cNvSpPr txBox="1"/>
          <p:nvPr/>
        </p:nvSpPr>
        <p:spPr>
          <a:xfrm>
            <a:off x="7550760" y="2585189"/>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在一线城市，高级营销产品经理的年薪可能达到50-80万人民币，而初级营销产品经理的年薪可能在20-30万人民币之间。</a:t>
            </a:r>
          </a:p>
        </p:txBody>
      </p:sp>
      <p:sp>
        <p:nvSpPr>
          <p:cNvPr id="31" name="TextBox 31"/>
          <p:cNvSpPr txBox="1"/>
          <p:nvPr/>
        </p:nvSpPr>
        <p:spPr>
          <a:xfrm>
            <a:off x="7605123" y="4841661"/>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具体薪酬水平还需考虑公司的发展阶段、市场竞争和业绩等因素。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营销产品经理薪酬水平的影响因素</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大型公司通常拥有更多的资源，能够提供更高的薪酬来吸引和留住优秀的营销产品经理。同时，大型公司的品牌和声誉也更有吸引力，因此，大型公司往往能够吸引到更优秀的人才。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公司规模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在行业内具有较高地位的公司，通常拥有更好的业务发展和盈利能力，因此，他们可以提供更高的薪酬来吸引顶尖的营销产品经理。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行业地位</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公司规模与行业地位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技能水平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具备高技能水平的营销产品经理能够为公司带来更好的业绩和用户满意度，因此，他们通常能够获得更高的薪酬。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工作经验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经验丰富的营销产品经理拥有更强的解决问题和应对挑战的能力，因此，他们也往往能够获得更高的薪酬。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营销产品经理的技能与经验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市场竞争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在激烈的市场竞争中，为了吸引和留住优秀的营销产品经理，公司需要提供更具竞争力的薪酬。</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人才稀缺性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如果营销产品经理的市场需求大于供应，那么公司需要提供更高的薪酬来吸引和留住这些稀缺人才。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市场竞争与人才稀缺性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公司业绩与市场表现</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公司业绩</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公司的业绩表现直接影响其薪酬预算。当公司业绩良好时，通常能够提供更高的薪酬来吸引和留住优秀的营销产品经理。</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市场表现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公司的市场表现也影响其薪酬水平。当公司在市场竞争中表现良好时，往往能够提供更高的薪酬来激励员工继续创造优秀的业绩。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营销产品经理薪酬水平的调查与分析</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https://d.book118.com/195304120300011110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2024-09-16T04:19:49.113</cp:lastPrinted>
  <dcterms:created xsi:type="dcterms:W3CDTF">2024-09-15T20:19:49Z</dcterms:created>
  <dcterms:modified xsi:type="dcterms:W3CDTF">2024-09-15T20:19:51Z</dcterms:modified>
</cp:coreProperties>
</file>