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B0BE2-0A31-45E1-88F5-B29ED5472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A1899-BDD9-4BFA-BF60-1C4920996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682F9-5051-43F1-BAB6-DD8583854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448475-0C7B-418A-A3AA-B042B2FE4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13A5D8-8B72-4C5B-AA70-93FDF3C06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97F069-C8EC-465E-A2C0-B0D5582EE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ACC59E-0097-46E0-BF8B-CC06B5373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10A6D4-C4ED-428D-BBB9-18D0A49F2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BDB749-CA40-493C-B6C6-6F6078C07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5722E-EAC7-463E-B453-06691901D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15658-9229-4817-B438-9EB2C624C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30421134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《西亚与埃及》PPT课件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西亚地理环境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西亚历史发展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埃及地理环境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埃及历史发展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西亚与埃及比较研究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西亚地理环境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93" r="165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西亚位于亚洲西部，地跨亚非两洲，包括伊朗高原、阿拉伯半岛、安纳托利亚高原等地区。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西亚地形以高原和山地为主，地表形态复杂多样，包括山脉、高原、沙漠、平原等。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地形地貌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地理位置与地形地貌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西亚地区的气候类型主要为热带沙漠气候、地中海气候和温带大陆性气候，气温和降水变化较大。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西亚地区拥有丰富的石油、天然气等能源资源，以及铜、铁、锌等金属矿产资源。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气候条件与自然资源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自然资源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气候条件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人口分布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西亚地区的人口主要集中在美索不达米亚平原和地中海沿岸地区，其他地区人口较为稀疏。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民族文化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西亚地区的民族文化多样，包括阿拉伯文化、波斯文化、土耳其文化和犹太文化等，对世界文化产生了深远的影响。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人口分布与民族文化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西亚历史发展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约公元前4000年，苏美尔人定居于西亚地区，创造了人类历史上最早的文明——苏美尔文明，为世界文明的发展奠定了基础。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苏美尔文明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约公元前18世纪，汉谟拉比建立了古巴比伦王国，颁布了《汉谟拉比法典》，确立了私有制、阶级和中央集权制度，对西亚地区的政治、经济和文化产生了深远影响。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古巴比伦王国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古代文明与历史背景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844" r="18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伊斯兰教的兴起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7世纪初，穆罕默德在阿拉伯半岛创立了伊斯兰教，随后迅速传播到西亚地区，对当地政治、经济和文化产生了重大影响。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十字军东征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11-13世纪，欧洲基督教国家发动了针对穆斯林的十字军东征，对西亚地区的政治、经济和文化产生了深远的影响。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中世纪历史与宗教信仰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近现代历史与政治变革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石油工业的发展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20世纪初，西亚地区发现了大量的石油资源，石油工业的发展对世界经济产生了重大影响。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民族主义运动的兴起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20世纪初，西亚地区的民族主义运动兴起，推动了该地区的政治变革和社会进步。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埃及地理环境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https://d.book118.com/195304211342011034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2024-08-30T18:42:06.166</cp:lastPrinted>
  <dcterms:created xsi:type="dcterms:W3CDTF">2024-08-30T10:42:06Z</dcterms:created>
  <dcterms:modified xsi:type="dcterms:W3CDTF">2024-08-30T10:42:08Z</dcterms:modified>
</cp:coreProperties>
</file>