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ABACED-E811-4E32-8B34-3BEDA0D6A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9F6F31-193C-43F4-9F74-97490EED9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0C5426-9DE5-4869-86FB-25925EC04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6B56D1-3934-47D8-8365-ACEB58C6B1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A59729-356F-4A6C-AFE5-D187389D3F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D27D06-6851-40B6-AA72-A92EADD830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484716-2372-4EC8-BA7B-E9C7F1F379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7C33EA-3332-41CB-9B61-C0B0D63E39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C0E7AE-1B53-4009-8E56-447DE3E932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13C924-706D-4969-A5A4-0F0442F63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E2D83F-4C4C-471F-9695-E6D71D510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31002031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心理护理的品管圈</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心理护理的品管圈概述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心理护理的品管圈活动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心理护理的品管圈工具与技术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心理护理的品管圈应用案例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心理护理的品管圈未来发展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心理护理的品管圈概述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目标</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心理护理的品管圈是指由同一工作现场或工作性质相似的相关人员自发组织，通过定期的会议和活动，共同探讨和解决与心理护理相关的问题，以提高心理护理质量的过程。</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通过品管圈活动，提高心理护理的服务质量，优化患者心理状态，提升患者满意度，降低医疗纠纷发生率。</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品管圈活动能够集合团队智慧，制定出更加科学、规范的心理护理方案，提高心理护理的专业性和规范性。</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提高心理护理的专业性和规范性</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品管圈活动鼓励护士积极参与，通过发现问题、分析问题和解决问题，提升护士的综合素质和创新能力。</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提升护士的综合素质</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品管圈活动能够加强团队成员之间的交流与合作，增强团队协作能力，提高工作效率。</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促进团队协作和沟通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品管圈在心理护理中的重要性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起源</a:t>
            </a:r>
            <a:endParaRPr lang="en-US" sz="1100"/>
          </a:p>
        </p:txBody>
      </p:sp>
      <p:sp>
        <p:nvSpPr>
          <p:cNvPr id="5" name="AutoShape 5"/>
          <p:cNvSpPr/>
          <p:nvPr/>
        </p:nvSpPr>
        <p:spPr>
          <a:xfrm>
            <a:off x="1673654" y="2271013"/>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品管圈最早起源于20世纪50年代的美国，最初应用于企业管理领域。</a:t>
            </a:r>
            <a:endParaRPr lang="en-US" sz="1100"/>
          </a:p>
        </p:txBody>
      </p:sp>
      <p:sp>
        <p:nvSpPr>
          <p:cNvPr id="6" name="AutoShape 6"/>
          <p:cNvSpPr/>
          <p:nvPr/>
        </p:nvSpPr>
        <p:spPr>
          <a:xfrm>
            <a:off x="1067480" y="3781051"/>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引入医疗领域</a:t>
            </a:r>
            <a:endParaRPr lang="en-US" sz="1100"/>
          </a:p>
        </p:txBody>
      </p:sp>
      <p:sp>
        <p:nvSpPr>
          <p:cNvPr id="7" name="AutoShape 7"/>
          <p:cNvSpPr/>
          <p:nvPr/>
        </p:nvSpPr>
        <p:spPr>
          <a:xfrm>
            <a:off x="1067480"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20世纪80年代，品管圈开始被引入医疗领域，用于提高医疗服务质量。</a:t>
            </a:r>
            <a:endParaRPr lang="en-US" sz="1100"/>
          </a:p>
        </p:txBody>
      </p:sp>
      <p:sp>
        <p:nvSpPr>
          <p:cNvPr id="8" name="AutoShape 8"/>
          <p:cNvSpPr/>
          <p:nvPr/>
        </p:nvSpPr>
        <p:spPr>
          <a:xfrm>
            <a:off x="8402519" y="2032650"/>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在心理护理中的应用</a:t>
            </a:r>
            <a:endParaRPr lang="en-US" sz="1100"/>
          </a:p>
        </p:txBody>
      </p:sp>
      <p:sp>
        <p:nvSpPr>
          <p:cNvPr id="9" name="AutoShape 9"/>
          <p:cNvSpPr/>
          <p:nvPr/>
        </p:nvSpPr>
        <p:spPr>
          <a:xfrm>
            <a:off x="8402519" y="2286858"/>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随着医疗模式的转变和患者对心理健康需求的增加，品管圈逐渐被应用于心理护理领域。</a:t>
            </a:r>
            <a:endParaRPr lang="en-US" sz="1100"/>
          </a:p>
        </p:txBody>
      </p:sp>
      <p:sp>
        <p:nvSpPr>
          <p:cNvPr id="10" name="AutoShape 10"/>
          <p:cNvSpPr/>
          <p:nvPr/>
        </p:nvSpPr>
        <p:spPr>
          <a:xfrm>
            <a:off x="7901767" y="3781052"/>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发展趋势</a:t>
            </a:r>
            <a:endParaRPr lang="en-US" sz="1100"/>
          </a:p>
        </p:txBody>
      </p:sp>
      <p:sp>
        <p:nvSpPr>
          <p:cNvPr id="11" name="AutoShape 11"/>
          <p:cNvSpPr/>
          <p:nvPr/>
        </p:nvSpPr>
        <p:spPr>
          <a:xfrm>
            <a:off x="7901767"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未来，心理护理的品管圈将更加注重跨学科合作、数据分析、智能化技术的应用等方向的发展。</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心理护理的品管圈活动</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169" r="14169"/>
          <a:stretch>
            <a:fillRect/>
          </a:stretch>
        </p:blipFill>
        <p:spPr>
          <a:xfrm>
            <a:off x="3466720" y="3854863"/>
            <a:ext cx="2566605" cy="2621472"/>
          </a:xfrm>
          <a:prstGeom prst="rect">
            <a:avLst/>
          </a:prstGeom>
        </p:spPr>
      </p:pic>
      <p:pic>
        <p:nvPicPr>
          <p:cNvPr id="3" name="Picture 3"/>
          <p:cNvPicPr>
            <a:picLocks noChangeAspect="1"/>
          </p:cNvPicPr>
          <p:nvPr/>
        </p:nvPicPr>
        <p:blipFill>
          <a:blip r:embed="rId3"/>
          <a:srcRect l="993" r="993"/>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201" r="1201"/>
          <a:stretch>
            <a:fillRect/>
          </a:stretch>
        </p:blipFill>
        <p:spPr>
          <a:xfrm>
            <a:off x="8842438" y="3854863"/>
            <a:ext cx="2558510" cy="2621472"/>
          </a:xfrm>
          <a:prstGeom prst="rect">
            <a:avLst/>
          </a:prstGeom>
        </p:spPr>
      </p:pic>
      <p:pic>
        <p:nvPicPr>
          <p:cNvPr id="5" name="Picture 5"/>
          <p:cNvPicPr>
            <a:picLocks noChangeAspect="1"/>
          </p:cNvPicPr>
          <p:nvPr/>
        </p:nvPicPr>
        <p:blipFill>
          <a:blip r:embed="rId5"/>
          <a:srcRect l="484" r="484"/>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8" name="Connector 8"/>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9" name="Group 9"/>
          <p:cNvGrpSpPr/>
          <p:nvPr/>
        </p:nvGrpSpPr>
        <p:grpSpPr>
          <a:xfrm>
            <a:off x="8842439" y="1144815"/>
            <a:ext cx="2558510" cy="2593557"/>
            <a:chOff x="8842439" y="1144815"/>
            <a:chExt cx="2558510" cy="2593557"/>
          </a:xfrm>
        </p:grpSpPr>
        <p:sp>
          <p:nvSpPr>
            <p:cNvPr id="10" name="AutoShape 10"/>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1" name="Connector 11"/>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2" name="Group 12"/>
          <p:cNvGrpSpPr/>
          <p:nvPr/>
        </p:nvGrpSpPr>
        <p:grpSpPr>
          <a:xfrm>
            <a:off x="3521636" y="1144815"/>
            <a:ext cx="2511690" cy="2593557"/>
            <a:chOff x="3521636" y="1144815"/>
            <a:chExt cx="2511690" cy="2593557"/>
          </a:xfrm>
        </p:grpSpPr>
        <p:sp>
          <p:nvSpPr>
            <p:cNvPr id="13" name="AutoShape 13"/>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616000" y="2615731"/>
            <a:ext cx="2245023" cy="100698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总结词：明确目标</a:t>
            </a:r>
            <a:endParaRPr lang="en-US" sz="1100"/>
          </a:p>
        </p:txBody>
      </p:sp>
      <p:grpSp>
        <p:nvGrpSpPr>
          <p:cNvPr id="16" name="Group 16"/>
          <p:cNvGrpSpPr/>
          <p:nvPr/>
        </p:nvGrpSpPr>
        <p:grpSpPr>
          <a:xfrm>
            <a:off x="6158675" y="3854863"/>
            <a:ext cx="2558510" cy="2621472"/>
            <a:chOff x="6158675" y="3854863"/>
            <a:chExt cx="2558510" cy="2621472"/>
          </a:xfrm>
        </p:grpSpPr>
        <p:sp>
          <p:nvSpPr>
            <p:cNvPr id="17" name="AutoShape 17"/>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906577" y="4324921"/>
            <a:ext cx="1062610" cy="887826"/>
            <a:chOff x="6906577" y="4324921"/>
            <a:chExt cx="1062610" cy="887826"/>
          </a:xfrm>
        </p:grpSpPr>
        <p:sp>
          <p:nvSpPr>
            <p:cNvPr id="19" name="Freeform 19"/>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6221730" y="5263039"/>
            <a:ext cx="2432304" cy="886682"/>
            <a:chOff x="6221730" y="5263039"/>
            <a:chExt cx="2432304" cy="886682"/>
          </a:xfrm>
        </p:grpSpPr>
        <p:sp>
          <p:nvSpPr>
            <p:cNvPr id="24" name="AutoShape 24"/>
            <p:cNvSpPr/>
            <p:nvPr/>
          </p:nvSpPr>
          <p:spPr>
            <a:xfrm>
              <a:off x="6221730" y="5263039"/>
              <a:ext cx="2432304" cy="88668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详细描述：通过小组讨论，明确品管圈活动的主题为提升心理护理的质量和效果。</a:t>
              </a:r>
              <a:endParaRPr lang="en-US" sz="1100"/>
            </a:p>
          </p:txBody>
        </p:sp>
      </p:grpSp>
      <p:sp>
        <p:nvSpPr>
          <p:cNvPr id="25" name="TextBox 25"/>
          <p:cNvSpPr txBox="1"/>
          <p:nvPr/>
        </p:nvSpPr>
        <p:spPr>
          <a:xfrm>
            <a:off x="1224547" y="476745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26" name="Connector 26"/>
          <p:cNvCxnSpPr/>
          <p:nvPr/>
        </p:nvCxnSpPr>
        <p:spPr>
          <a:xfrm>
            <a:off x="1224547" y="5563744"/>
            <a:ext cx="1754505" cy="0"/>
          </a:xfrm>
          <a:prstGeom prst="line">
            <a:avLst/>
          </a:prstGeom>
          <a:ln w="19050">
            <a:solidFill>
              <a:srgbClr val="FFFFFF">
                <a:alpha val="100000"/>
              </a:srgbClr>
            </a:solidFill>
            <a:prstDash val="dash"/>
          </a:ln>
        </p:spPr>
      </p:cxnSp>
      <p:sp>
        <p:nvSpPr>
          <p:cNvPr id="27" name="TextBox 27"/>
          <p:cNvSpPr txBox="1"/>
          <p:nvPr/>
        </p:nvSpPr>
        <p:spPr>
          <a:xfrm>
            <a:off x="9245632" y="19865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28" name="Connector 28"/>
          <p:cNvCxnSpPr/>
          <p:nvPr/>
        </p:nvCxnSpPr>
        <p:spPr>
          <a:xfrm>
            <a:off x="9245632" y="2813837"/>
            <a:ext cx="1754505" cy="0"/>
          </a:xfrm>
          <a:prstGeom prst="line">
            <a:avLst/>
          </a:prstGeom>
          <a:ln w="19050">
            <a:solidFill>
              <a:srgbClr val="FFFFFF">
                <a:alpha val="100000"/>
              </a:srgbClr>
            </a:solidFill>
            <a:prstDash val="dash"/>
          </a:ln>
        </p:spPr>
      </p:cxn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确定主题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总结词：规划流程</a:t>
            </a:r>
            <a:endParaRPr lang="en-US" sz="1100"/>
          </a:p>
        </p:txBody>
      </p:sp>
      <p:sp>
        <p:nvSpPr>
          <p:cNvPr id="385" name="AutoShape 385"/>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详细描述：制定详细的计划，包括活动的时间安排、人员分工、资源需求等，确保活动的顺利进行。</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制定计划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总结词：了解现状</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详细描述：通过调查、访谈和数据分析等方法，了解当前心理护理工作的现状和存在的问题。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现状调查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总结词：设定目标</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详细描述：根据现状调查的结果，设定具体的、可衡量的、可达成和有时间限制的目标。</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总结词：分析问题</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详细描述：分析导致心理护理工作问题的根本原因，为制定对策提供依据。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325" r="253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制定对策</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详细描述：根据原因分析的结果，制定针对性的对策和实施方案。</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总结词：制定方案</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实施与检讨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总结词：执行方案</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详细描述：按照制定的对策和方案实施心理护理工作改进，并对实施过程进行定期检讨和调整。</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总结词：评估效果</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详细描述：通过对比改进前后的数据和指标，评估心理护理工作改进的效果，确保目标的达成。</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效果确认</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总结词：形成标准</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详细描述：将有效的改进措施和经验标准化，形成心理护理工作的长效机制。</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t="2500" b="2500"/>
          <a:stretch>
            <a:fillRect/>
          </a:stretch>
        </p:blipFill>
        <p:spPr>
          <a:xfrm>
            <a:off x="7803289" y="1299241"/>
            <a:ext cx="3679824" cy="4906432"/>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https://d.book118.com/195310020312011100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2024-09-08T21:16:12.144</cp:lastPrinted>
  <dcterms:created xsi:type="dcterms:W3CDTF">2024-09-08T13:16:12Z</dcterms:created>
  <dcterms:modified xsi:type="dcterms:W3CDTF">2024-09-08T13:16:14Z</dcterms:modified>
</cp:coreProperties>
</file>