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28830-FD70-4977-87B7-BBB1DE93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EC170-5075-46F6-8A3C-617C9C01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28DAC-CA57-44FF-B2B8-95A38784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0C1D3-7004-440F-A6FD-BDA95E25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B5C6A-3981-40C0-B1B8-53FEB7EF1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E74509-8D83-4C32-B9F3-361A93A27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E7FBE-FC02-4C7C-A9E4-467614D4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FD5B6-190E-41D5-9D37-ECD2BF3E7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13993-E613-47D2-B218-83137635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5A727-76B0-424C-823F-39D607BE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E3AA4-496D-44F1-AF9F-12E943C4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14202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石油化工行业2024年人才引进及激励机制设计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石油化工行业是全球最大的工业领域之一，近年来保持稳定增长，特别是在亚洲地区。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主要产品与应用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主要产品包括石油、天然气、石化原料、合成材料等，广泛应用于能源、交通、建筑、制造等领域。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石油化工产业链包括上游的石油天然气开采、中游的炼油和石化生产、下游的化学制品制造等环节。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石油化工行业发展概况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91" r="2439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人才需求特点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石油化工行业对人才的需求具有专业性、技能性和创新性等特点，涉及化学工程、机械工程、电气工程等多个专业领域。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人才供给现状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目前，石油化工行业人才供给相对充足，但高端人才和复合型人才仍然紧缺。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人才流动与流失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随着行业竞争的加剧和新兴领域的发展，人才流动和流失现象逐渐增多。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人才需求与供给现状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绿色低碳与可持续发展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随着全球环保意识的提高，石油化工行业将更加注重绿色低碳和可持续发展，推动清洁能源和环保技术的研发和应用。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国际化与多元化发展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石油化工企业将积极拓展海外市场，推动国际化战略和多元化发展，提高企业竞争力和抗风险能力。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石油化工行业将继续加强技术创新和智能化发展，提高生产效率和产品质量。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人才引进策略制定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具备石油化工行业前沿技术研发能力，拥有博士学位或海外留学背景的专业人才。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高端研发人才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资深管理人才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92" r="2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高技能人才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具备丰富的大型企业管理经验，能够推动企业实现战略转型和升级的高层次管理人才。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在石油化工生产、设备维护等领域具备高超技能，能够解决生产过程中的技术难题的专业人才。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目标人才群体定位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与国内外知名高校建立合作关系，定向培养符合企业需求的专业人才。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利用网络平台和猎头公司等渠道，广泛招募具备相关工作经验和专业技能的优秀人才。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鼓励员工推荐符合企业需求的优秀人才，建立内部人才库，实现资源共享。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招聘渠道选择与优化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提供具有竞争力的薪酬福利待遇，包括基本工资、奖金、津贴、保险、福利等。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建立完善的职业晋升通道和培训体系，为员工提供广阔的职业发展空间和成长机会。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创造舒适的工作环境和氛围，提供先进的研发设备和实验室条件，为员工提供良好的工作体验。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塑造积极向上、富有凝聚力的企业文化，增强员工对企业的认同感和归属感。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提高企业吸引力措施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激励机制设计原则与方法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激励与约束相结合原则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在给予激励的同时，通过合理的约束措施，引导员工积极工作、不断提升。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确保激励机制的公平性和透明度，避免出现不公正的激励现象。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根据市场情况和行业水平，制定具有竞争力的激励方案，吸引和留住优秀人才。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基本薪酬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根据员工的岗位、技能和经验等因素，设定合理的基本薪酬水平。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绩效薪酬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将员工的绩效与薪酬挂钩，设定具有激励性的绩效奖金制度，鼓励员工积极工作、创造佳绩。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长期激励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通过股票期权、虚拟股权等方式，将员工的长期利益与公司发展绑定，激发员工的归属感和责任心。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薪酬体系设计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https://d.book118.com/195314202030011043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2024-09-04T18:16:31.069</cp:lastPrinted>
  <dcterms:created xsi:type="dcterms:W3CDTF">2024-09-04T10:16:31Z</dcterms:created>
  <dcterms:modified xsi:type="dcterms:W3CDTF">2024-09-04T10:16:32Z</dcterms:modified>
</cp:coreProperties>
</file>