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DEA5DE5-C19E-44FC-8C63-F571539E82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69B994-0A49-47EF-877F-6E83052A3A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D36117-4E98-4775-9DE3-E981F0EEBF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D11068-71A5-449E-BAE0-869F1B5FD8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76C07A2-4541-4FD0-B641-1E7DB70AC7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A7270C5-D153-40B8-BF9E-16F6C41DE9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870E821-AC50-48A8-90A5-ABE582D9A6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7786602-8CFA-4A97-B40B-29D015A7DC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578DBD-9FCD-4DCB-9B30-A837154A9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7C35050-49FB-4F29-954C-AAB28302CC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F83303-3B2B-486D-842A-1D22574DDC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5314310302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TextBox 4"/>
          <p:cNvSpPr txBox="1"/>
          <p:nvPr/>
        </p:nvSpPr>
        <p:spPr>
          <a:xfrm>
            <a:off x="763747" y="1807375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疫情期间公司安全培训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44858" y="364824"/>
            <a:ext cx="2792730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8470" y="1110632"/>
            <a:ext cx="2792730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chemeClr val="lt2"/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281479" y="1690367"/>
            <a:ext cx="5811370" cy="4253602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疫情背景与安全培训的重要性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公司员工安全防护措施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公司运营安全保障措施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疫情期间公司安全培训内容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安全培训效果评估与改进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2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疫情背景与安全培训的重要性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5252" r="35252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9920" r="3992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新型冠状病毒（COVID-19）自2019年底爆发以来，已迅速蔓延至全球，对各国经济和社会造成严重影响。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全球疫情蔓延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疫情给公司运营带来诸多风险，如员工感染、供应链中断、客户需求变化等，对公司的稳定发展构成威胁。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公司运营风险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疫情现状与影响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667" b="566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通过安全培训，使员工了解疫情的严重性和防护措施，增强安全意识，降低感染风险。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通过培训减少员工感染和供应链问题，降低公司运营风险，确保业务稳定运行。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安全培训的意义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保障公司运营稳定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提高员工安全意识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掌握防疫知识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使员工了解新冠病毒的传播途径、防护措施和感染后的应对方法，提高防疫能力。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建立安全操作规程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针对不同岗位和工作场景，制定安全操作规程，确保员工在工作过程中采取必要的防护措施。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安全培训的目标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公司员工安全防护措施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员工每日需进行体温检测，并填写健康状况表，如有异常情况应及时上报。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员工每日健康状况登记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公司应组织员工定期进行核酸检测，确保员工健康无虞。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定期核酸检测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员工健康监测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每日定时消毒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办公区域应每日定时进行全面消毒，特别是高频接触的物体表面，如门把手、桌面、椅子等。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通风换气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保持办公环境的通风换气，定期开窗通风，确保空气流通。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办公环境消毒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style>
            <a:lnRef idx="0">
              <a:schemeClr val="accent4"/>
            </a:lnRef>
            <a:fillRef idx="1">
              <a:schemeClr val="accent4"/>
            </a:fillRef>
            <a:effectRef idx="0">
              <a:schemeClr val="accent4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防疫物资准备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口罩和手套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为员工配备足够的口罩和手套，确保员工在必要时能够及时更换。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消毒液和洗手液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提供充足的消毒液和洗手液，方便员工随时进行手部消毒和清洁。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制定远程办公实施方案，确保员工在家办公期间的工作效率和安全性。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远程办公实施方案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提供稳定的视频会议工具，以便员工进行线上沟通和协作。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视频会议工具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远程办公安排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561387" y="2462858"/>
            <a:ext cx="2333945" cy="1138956"/>
            <a:chOff x="1561387" y="2462858"/>
            <a:chExt cx="233394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561387" y="2462858"/>
              <a:ext cx="2333945" cy="1138956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8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996198" y="2019814"/>
            <a:ext cx="6164285" cy="199646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40000"/>
              </a:lnSpc>
              <a:spcBef>
                <a:spcPct val="0"/>
              </a:spcBef>
            </a:pPr>
            <a:r>
              <a:rPr lang="en-US" sz="4500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公司运营安全保障措施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https://d.book118.com/195314310302011103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2024-09-13T06:31:03.564</cp:lastPrinted>
  <dcterms:created xsi:type="dcterms:W3CDTF">2024-09-12T22:31:03Z</dcterms:created>
  <dcterms:modified xsi:type="dcterms:W3CDTF">2024-09-12T22:31:05Z</dcterms:modified>
</cp:coreProperties>
</file>