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AA30C-140B-4E08-9675-001ED4524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C1B60-F5D7-4290-925E-0BE9C3337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BEEC3-8995-441E-A13E-B14A5859B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30BE85-4F6B-4DCB-9F7A-2FA1711F1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0CE13F-DD5A-4F9B-837A-A1BD72B5A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573002-E57F-40B7-9A8E-D1C332C97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FCED9F-0D85-4ACD-9050-0C03A0594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B2776-45B1-46D5-888E-65DD6BD06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8514C-36EA-40B4-817F-B85F8C76D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CDF54-34D2-47BB-B7E5-84EA7A52F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C71F8-414E-4102-9D9B-B5BFCBAE6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32010003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《大学信息技术基础与应用》课件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课程介绍与教学目标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办公软件应用技能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多媒体技术及应用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程序设计基础与算法思想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数据库技术及应用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网络安全与伦理道德问题探讨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课程介绍与教学目标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培养学生创新能力和实践能力的重要性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本课程注重实践性和创新性，通过课程学习和实践训练，可以培养学生的创新思维和实践能力。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信息技术在当今社会的普及和应用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随着信息技术的迅猛发展，它已经渗透到社会的各个领域，对人们的生产、生活和学习方式产生了深远的影响。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提高学生信息素养的必要性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信息素养已成为当代大学生必备的素质之一，通过本课程的学习，可以提高学生的信息获取、处理和应用能力。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掌握计算机基础知识、网络基础知识、办公软件应用等信息技术基础知识。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能力目标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能够熟练运用信息技术工具解决实际问题，具备一定的编程能力和多媒体处理能力。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情感目标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培养学生对信息技术的兴趣和热情，增强学生的信息意识和信息安全意识。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教材结构及内容概述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本课程教材共分为理论篇、应用篇和实验篇三个部分，其中理论篇主要介绍信息技术的基础理论知识，应用篇则介绍信息技术在各领域的应用案例，实验篇则提供了一系列实验指导和练习。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教材结构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程主要内容包括计算机基础知识、网络基础知识、办公软件应用、编程语言基础、多媒体处理技术等。通过本课程的学习，学生可以全面了解信息技术的基本概念和原理，掌握常用的信息技术工具和应用技能，具备一定的编程能力和多媒体处理能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量子计算、生物计算和光计算等新型计算技术将推动计算机发展进入新的阶段。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第四代计算机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大规模和超大规模集成电路计算机，性能大幅提升，出现个人计算机和便携式计算机。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第三代计算机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集成电路计算机，进一步提高了性能和可靠性，广泛应用于各个领域。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第一代计算机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电子管计算机，体积庞大且耗电量高，主要用于军事和科学计算。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第二代计算机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晶体管计算机，体积缩小且性能提升，开始应用于商业和科研领域。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计算机发展历程及趋势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包括中央处理器、内存储器、外存储器、输入设备和输出设备等，是计算机的物理基础。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计算机硬件系统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计算机软件系统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计算机工作原理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" r="14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包括系统软件和应用软件，是计算机的灵魂和核心。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基于二进制数的运算和存储，通过程序控制实现自动化信息处理。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计算机系统组成与工作原理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30557" r="30557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将地理位置分散的、具有独立功能的计算机系统通过通信设备和线路连接起来，实现资源共享和信息传递的系统。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按覆盖范围可分为局域网、城域网和广域网；按传输介质可分为有线网和无线网。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计算机网络分类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TCP/IP协议是互联网的基础协议，包括传输控制协议（TCP）和网络协议（IP）。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计算机网络协议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包括电子邮件、远程登录、文件传输、万维网等，改变了人们的生活和工作方式。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计算机网络应用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计算机网络基础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办公软件应用技能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667" r="21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文档创建与编辑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排版与打印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表格与图形处理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高级应用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Word文字处理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掌握新建、打开、保存文档的基本操作，熟练进行文本输入、编辑、格式设置等操作。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学会创建和编辑表格，掌握插入图片、形状、SmartArt图形等对象的方法，并能进行格式化处理。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熟悉页面设置、分栏、首字下沉等排版技巧，掌握打印预览、打印设置等输出操作。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了解邮件合并、宏录制等高级功能，提高文档处理效率。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Excel电子表格处理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工作簿与工作表管理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掌握新建、打开、保存工作簿的操作，熟练进行工作表的插入、删除、重命名等操作。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数据输入与编辑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学会在单元格中输入各种类型的数据，掌握数据编辑、格式设置等操作。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公式与函数应用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熟悉Excel内置函数的使用，掌握公式编写技巧，实现数据的自动计算和处理。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数据管理与分析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学会数据排序、筛选、分类汇总等操作，掌握数据透视表和数据透视图的使用方法，进行数据分析和可视化呈现。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掌握新建、打开、保存演示文稿的基本操作，熟练进行幻灯片的插入、删除、复制等操作。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演示文稿创建与编辑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幻灯片内容设计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动画效果与切换方式设置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演示文稿的放映与输出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学会在幻灯片中输入和编辑文本，插入图片、形状、表格等对象，并进行格式化处理。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熟悉幻灯片中对象的动画效果设置，掌握幻灯片切换方式的设置方法，增强演示文稿的视觉效果。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了解演示文稿的放映方式设置，掌握打包成CD或发布为视频等输出操作。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PowerPoint演示文稿制作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多媒体技术及应用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https://d.book118.com/195320100030011102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2024-09-10T22:35:20.877</cp:lastPrinted>
  <dcterms:created xsi:type="dcterms:W3CDTF">2024-09-10T14:35:20Z</dcterms:created>
  <dcterms:modified xsi:type="dcterms:W3CDTF">2024-09-10T14:35:23Z</dcterms:modified>
</cp:coreProperties>
</file>