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9B1CE-F35C-4A92-8802-261EFF8F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AC78A-1519-4444-9DA2-246144FC2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581AE-FD4E-494C-AA53-D09FEF91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59B70-A630-4A67-93D8-6B49ADB1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06DD1-1984-42D3-8E9A-8CF414DAB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93631-42CF-41E2-8265-9D844E83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5968A-2BD2-427D-832C-79550A98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BE316-72FB-4E2E-AB69-B9AD192BE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6B2AD-E1C9-45E6-B989-7FB0EA0C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79D2D-50DF-4A1C-8DA5-ED222EF0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34ADC-2D5B-4216-BE99-C3EB75A3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02230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安全自护和心理健康教育班会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班会活动设计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了解安全自护的重要性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通过日常生活中的实例，向学生们介绍安全自护的重要性和必要性，提高他们的安全意识。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掌握基本的安全知识和技能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教授学生们基本的安全知识和技能，如火灾逃生、交通安全、防溺水等，让他们在实际生活中能够运用这些知识和技能。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防火安全知识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了解火灾的危害和预防措施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通过图片、视频等形式向学生们展示火灾的危害，教授他们如何预防火灾的发生，如不乱丢烟蒂、不私拉乱接电线等。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掌握火灾逃生的方法和技巧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教授学生们火灾逃生的方法和技巧，如如何正确使用灭火器、如何快速疏散等，让他们在遇到火灾时能够正确应对。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交通安全常识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通过讲解交通规则和道路安全知识，让学生们了解如何安全地过马路、如何正确地使用交通工具等。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掌握骑行和步行的安全技巧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教授学生们骑行和步行的安全技巧，如如何避免交通事故、如何正确地穿越马路等，让他们在实际生活中能够注意交通安全。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了解交通规则和道路安全知识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了解网络安全的基本知识和防护措施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通过讲解网络安全的基本知识和防护措施，让学生们了解如何避免网络诈骗、如何保护个人隐私等。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掌握网络社交和信息传播的规范和技巧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教授学生们网络社交和信息传播的规范和技巧，如如何正确地使用社交媒体、如何避免网络谣言的传播等，让他们在实际生活中能够注意网络安全。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心理健康教育有助于学生学会应对压力的方法，增强心理韧性，更好地适应环境变化。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良好的心理健康状况能够使人保持积极向上的心态，提高生活质量和工作效率。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通过心理健康教育，可以帮助学生识别和解决潜在的心理问题，降低心理障碍的发生率。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常见心理问题解析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表现为过度担忧、紧张不安、恐惧等情绪，可能伴随身体症状如失眠、胸闷等。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表现为持续的情绪低落、兴趣丧失、自我价值感降低等，可能影响日常生活和学习。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如社交恐惧、自卑感、嫉妒等，影响个人与他人的交往和沟通。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由于学业压力过大导致的心理问题，如厌学、考试焦虑等。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https://d.book118.com/195320223013011112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2024-09-18T03:47:30.790</cp:lastPrinted>
  <dcterms:created xsi:type="dcterms:W3CDTF">2024-09-17T19:47:30Z</dcterms:created>
  <dcterms:modified xsi:type="dcterms:W3CDTF">2024-09-17T19:47:32Z</dcterms:modified>
</cp:coreProperties>
</file>