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9E824-DAA0-4D69-A4A8-0639E0BE2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A155A-0D6C-4265-847F-48FC63A2D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1007B-53E7-46B3-8CEB-8D8FC254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B5003-260F-4012-B93C-ADBED1FB6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5F07B-43D1-4CA5-82D8-D6E8A3183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E5216B-C576-41E7-8CFA-A8DAFBC65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0D858-358E-477C-B3B1-219B8484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06C0C-6EFD-43F7-BF7E-0B77C4214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37356-104B-441D-BFE9-B4C2094ED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5F91B-7E6D-4F9A-A077-FD07ABBAA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03A45-A62A-4A7C-A2E1-AEFAE123A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2022414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学业指导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时间管理与自律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课程选择与职业规划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学术诚信与规范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资源利用与求助途径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29" r="22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97" b="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提升学生学习效果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通过个性化、有针对性的指导，帮助学生解决学习难题，提高学习效率和成绩。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培养学生自主学习能力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引导学生掌握正确的学习方法和策略，培养自主、终身学习的能力。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在学业指导过程中，关注学生的身心健康和全面发展，提供必要的支持和帮助。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学生基本情况分析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学业指导实施情况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存在问题和改进措施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包括学生的学习成绩、学习态度、学习方法等方面的分析和评估。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分析当前学业指导工作中存在的问题和不足，提出针对性的改进措施和建议。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详细阐述学业指导的具体措施、实施过程及取得的初步成效。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根据当前工作情况和学生需求，制定未来学业指导的工作计划和目标。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设定明确的学习目标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将长期目标分解为短期目标，使学习更具针对性和动力。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制定合理的时间表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根据课程难度和个人习惯，为每门课程分配适当的学习时间。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保持计划的灵活性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及时调整计划以适应不同的学习需求和进度。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制定学习计划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如联想记忆、重复记忆等，提高记忆效率。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采用记忆技巧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通过减少干扰、设定学习时间等方法，提高学习时的注意力。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短暂的休息有助于恢复注意力和记忆力，提高学习效率。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提高记忆力和注意力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快速浏览文章或书籍，了解大致内容和结构。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预览和略读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仔细阅读重要部分，思考并理解其中的观点和逻辑。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精读和深思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记录关键信息和个人理解，有助于加深记忆和回顾学习内容。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做笔记和复习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阅读和笔记技巧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提前规划复习时间和内容，避免临时抱佛脚。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相信自己的准备和能力，减轻焦虑和压力。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通过运动、冥想等方法缓解紧张情绪，保持身心平衡。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学会放松和调节情绪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应对考试压力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时间管理与自律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制定任务清单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列出所有需要完成的任务，并根据优先级进行排序，以便清楚地了解自己需要做什么。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确定长期和短期目标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首先，要明确自己的长期目标，然后将其分解为可实现的短期目标。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评估任务重要性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根据任务的紧急程度和重要性来设定优先级，确保首先处理重要且紧急的任务。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设定目标和优先级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为每项任务设定一个具体的时间表，包括开始时间和预计完成时间。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为达成目标制定详细的步骤和计划，确保每一步都是可执行的。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在计划中留出一些缓冲时间，以应对可能出现的意外情况或延误。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留出缓冲时间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制定时间表和计划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75" r="7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了解拖延症对学业和生活的负面影响，从而增强克服拖延的动力。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认识到拖延的危害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设定明确的目标和期限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采用番茄工作法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为任务设定明确的截止日期，并尽量提前完成。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将大任务分解成小任务，每完成一个小任务，都会带来成就感，从而激励自己继续前进。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使用番茄工作法来提高专注力和效率，每25分钟专注工作，然后休息5分钟。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培养自律习惯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制定一个自律计划，包括早起、锻炼、学习等方面，并坚持执行。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通过重复和坚持，将自律行为变成习惯，从而减少自律所需的意志力。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设定奖励和惩罚机制，当自己达到目标时给予奖励，未能达到目标时则给予惩罚。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与家人、朋友或老师分享自己的自律计划，并请他们监督和鼓励自己坚持执行。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制定自律计划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养成良好习惯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学会自我激励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https://d.book118.com/195320224144011110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2024-09-15T18:22:14.669</cp:lastPrinted>
  <dcterms:created xsi:type="dcterms:W3CDTF">2024-09-15T10:22:14Z</dcterms:created>
  <dcterms:modified xsi:type="dcterms:W3CDTF">2024-09-15T10:22:16Z</dcterms:modified>
</cp:coreProperties>
</file>