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AA06F7-BF9E-4603-938C-75CDE8BF3E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118D9E-9711-4DAD-87D7-16D6115E96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084F51-CBAE-422F-A4C5-6CE3F2755C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41EC61-EC50-4991-B5FF-F43871C735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FFE325C-B86B-41E2-A0BF-62A1261859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88728C6-4B67-4AB8-87A1-D82B470EC9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7BE4776-4FD6-46A6-801F-811A9C090B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FA6264-EDA4-4911-95CF-79BF00E8D5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BDD4E6-B10A-4B61-8D14-4A98F0AAB8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52EA57-0C78-4FA4-A184-14C5258605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C6098B-7986-4AD8-A494-1FAF456764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5321023104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oval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《假期游乐园的安全攻略》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游乐园安全概述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游玩设施安全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人员安全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食品卫生安全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消防安全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游乐园安全概述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假期游乐园通常人流量较大，游客众多，尤其是周末和节假日。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人流量大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设施繁忙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儿童为主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游乐设施在假期通常运行时间较长，使用频率高。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游乐园的主要受众群体是儿童，他们需要更多的关注和保护。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假期游乐园的特点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917" r="1691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天气因素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如突发的暴风雨、雷电等极端天气导致的安全事故。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设施故障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如过山车突然停车、旋转木马失控等。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人为因素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游客不遵守安全规定，如擅自解开安全带、在设施运行中站立等。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安全事故案例分析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通过提供安全攻略，可以让游客更好地了解游乐园的安全规定和应急措施，从而保障游客的安全。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保障游客安全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安全是游客最基本的需求之一，提供安全攻略可以让游客更加放心和满意地享受游乐园的乐趣。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提高游客满意度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8375" r="8375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4833" b="1483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游乐园一旦发生安全事故，将对其声誉造成严重影响，提供安全攻略可以降低事故发生的概率，维护游乐园的良好声誉。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维护游乐园声誉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安全攻略的重要性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游玩设施安全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所有游乐设施在开放前，都必须经过专业人员的每日检查，确保设备完好无损，运行正常。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917" r="1691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每日检查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除了日常检查外，游乐园还会定期对设施进行深度维护和保养，以预防潜在的安全隐患。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定期维护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对于老旧或存在设计缺陷的设施，游乐园会及时进行更新或升级，确保游客的安全体验。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更新与升级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设施检查与维护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6231" b="1623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7202" r="720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579" b="257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游玩过程中的安全注意事项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遵守规则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游客在游玩过程中，必须严格遵守游乐园的各项规定和设施的使用说明。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注意安全警示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在游玩前，务必仔细阅读并理解安全警示标识和提示信息。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保持清醒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饮酒或服用可能影响判断力的药物后，禁止乘坐游乐设施。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疏散与救援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在紧急情况下，游乐园会启动疏散和救援计划，引导游客迅速离开危险区域，并提供必要的医疗救助。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报警与联络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游客在遇到危险或发现安全隐患时，应立即向工作人员报告或拨打紧急电话求助。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紧急停车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在设施运行过程中，如遇突发情况，工作人员会立即启动紧急停车程序，确保游客安全。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4750" b="14750"/>
          <a:stretch>
            <a:fillRect/>
          </a:stretch>
        </p:blipFill>
        <p:spPr>
          <a:xfrm>
            <a:off x="869006" y="1293634"/>
            <a:ext cx="4563025" cy="456302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紧急情况下的应对措施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人员安全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游客在进入游乐园前，应仔细阅读并遵守游乐园的各项规定和安全提示。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遵守规定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在游玩过程中，游客需看管好个人财物，避免遗失或被盗。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注意个人财物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根据自身身体状况和兴趣，合理安排游玩项目和时间，避免过度疲劳。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合理安排行程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游客安全须知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安全意识培训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定期对员工进行安全意识培训，提高员工对安全问题的重视程度。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专业技能培训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针对各岗位员工，进行专业技能培训，确保员工能够熟练掌握本岗位所需的安全操作技能。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紧急救援培训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加强员工紧急救援能力培训，提高员工在突发事件中的应对能力。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员工安全培训与教育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https://d.book118.com/195321023104011103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2024-09-12T14:02:18.238</cp:lastPrinted>
  <dcterms:created xsi:type="dcterms:W3CDTF">2024-09-12T06:02:18Z</dcterms:created>
  <dcterms:modified xsi:type="dcterms:W3CDTF">2024-09-12T06:02:20Z</dcterms:modified>
</cp:coreProperties>
</file>