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3A373C13-0F76-427E-8AAF-471FF432370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96A00-3A1E-4E59-9C4A-E36492AA5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2091AB-E683-4BFB-8942-9B30F5994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47D13E-6516-4E31-9F25-799338516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DD1F2-1C15-418B-A249-450D01E9DC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E74BD0-05DE-485F-BB4C-8E0BB9E8D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83CBD2-AA1B-48CC-9E19-7820CACAF3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6B675FB-6BE8-4EE9-AD42-E293C8C7C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333AE-E4EC-41EE-B454-BCEE0E119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C1A748-F32E-4C1C-A7CD-15B466BF98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4C7F1F-E5EE-4157-AFEE-10191CCC7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5AB4E0-D3EA-4636-A566-A4ADBE530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7CC1607-347F-4329-A685-25C12598630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51AEBC7-C7B1-4251-9B21-EDB3A5BC01B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23211103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医院安全事故应急预案风险评估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风险评估工具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风险评估流程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风险评估案例分析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医院安全事故应急预案的制定与实施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医院安全事故应急预案风险评估概述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医院安全事故应急预案是保障医院患者和医护人员安全的重要手段。风险评估在应急预案中的作用至关重要，通过评估可以有效预防事故发生，提高应对突发事件的效率和准确性。本次演练的目的是为了检验应急预案的可行性和完整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医院安全事故类型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地震、火灾等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自然灾害类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疫情爆发、传染病传播等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传染病暴发类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交通事故、恐怖袭击等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人为事故类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风险评估的意义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通过评估发现潜在风险，采取措施杜绝事故再次发生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预防事故再次发生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有效减轻事故对患者和医护人员的不良影响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降低应急事件影响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训练应急反应，提高突发事件处理的准确性和速度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提高应对效率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全面性、系统性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考虑整体系统风险，不局限于局部问题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预见性、前瞻性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提前预判风险，做好预防和应对准备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客观性、科学性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依托科学理论，客观评估风险情况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医院安全事故应急预案的重要性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医院安全事故可能引发严重后果，如人员伤亡和财产损失，因此建立健全的应急预案至关重要。在应急情况下，规范的预案能有效减轻损失，保障医护人员和患者的生命安全。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发现可能导致事故的隐患和风险因素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识别潜在风险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2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加强风险管理，提高医院应急管理水平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提升管理水平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为不同风险制定相应的演练和处置方案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制定应对策略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风险评估工具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SWOT</a:t>
            </a: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分析法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SWOT</a:t>
            </a: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分析法是一种常用的战略分析工具，通过对医院安全事故的优势、劣势、机会和威胁进行全面评估，帮助医院确定应对策略，提高事故应急预案的针对性和实效性。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事件树分析法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预测事故发生的可能性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事故概率分析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评估事故发生后的影响程度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事故树分析法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深入挖掘事故发生的根本原因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确定主导造成事故的因素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主导因素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识别事故发生的影响因素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影响因素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应急预案优先级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确定应急预案中应优先解决的问题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确定各项措施的重要性排序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事件影响评估模型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安全事故影响评估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医院业务受损程度评估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患者安全受到影响程度评估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医院声誉损失评估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风险评估工具是医院应急预案编制的重要内容，通过科学的分析和评估，可以有效提升医院的安全防范能力，降低事故发生的概率，保障患者和工作人员的安全。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风险评估流程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数据收集与整理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在风险评估流程中，数据收集与整理是至关重要的一环。医院需要收集各方面的数据，包括人员、设备、环境等各方面的信息。这些数据需要进行分类整理和汇总，以便后续的风险辨识和评估工作能够顺利进行。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风险辨识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确定医院可能面临的各类风险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数据分析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制定应对策略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制定策略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3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风险评估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对各类风险进行评估和量化分析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评估分析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椭圆 14"/>
          <p:cNvSpPr/>
          <p:nvPr/>
        </p:nvSpPr>
        <p:spPr>
          <a:xfrm>
            <a:off x="669240" y="52488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0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3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确定不同风险的等级和影响程度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等级确定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https://d.book118.com/195323211103011123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122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医院安全事故应急预案风险评估</vt:lpstr>
      <vt:lpstr>目录</vt:lpstr>
      <vt:lpstr>第1章 介绍</vt:lpstr>
      <vt:lpstr> </vt:lpstr>
      <vt:lpstr>医院安全事故类型</vt:lpstr>
      <vt:lpstr>风险评估的意义</vt:lpstr>
      <vt:lpstr>风险评估的基本原则</vt:lpstr>
      <vt:lpstr>医院安全事故应急预案的重要性</vt:lpstr>
      <vt:lpstr>风险评估的目的</vt:lpstr>
      <vt:lpstr>第2章 风险评估工具</vt:lpstr>
      <vt:lpstr> </vt:lpstr>
      <vt:lpstr>事件树分析法</vt:lpstr>
      <vt:lpstr>事故树分析法</vt:lpstr>
      <vt:lpstr>事件影响评估模型</vt:lpstr>
      <vt:lpstr>总结</vt:lpstr>
      <vt:lpstr>第3章 风险评估流程</vt:lpstr>
      <vt:lpstr> </vt:lpstr>
      <vt:lpstr>风险辨识</vt:lpstr>
      <vt:lpstr>风险评估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2024-09-27T01:02:28.447</cp:lastPrinted>
  <dcterms:created xsi:type="dcterms:W3CDTF">2024-09-26T17:02:28Z</dcterms:created>
  <dcterms:modified xsi:type="dcterms:W3CDTF">2024-09-26T17:02:30Z</dcterms:modified>
</cp:coreProperties>
</file>