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C339D-B559-40D5-9AFC-01DE506CF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8B7A6-410A-4571-9843-5158726A4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70A29-BE9E-4EE5-8C91-DF3298D86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F2782-E28C-45B4-8768-0080F75D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0961FE-681D-436C-9FF7-517504227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FDC93-935A-46FF-884A-FAF15A2AC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7FFE7-C640-41DB-870B-D5A5A3147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FE264-41F6-431F-B153-9A6D8B09F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7B957-AE33-460B-BB52-F021DCB68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AC13F-4E17-4248-BE8B-35A857289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B249E-7934-44D5-B799-9AB071F7C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232202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6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6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：</a:t>
            </a:r>
            <a:r>
              <a:rPr lang="en-US" altLang="zh-CN" sz="16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XXX</a:t>
            </a:r>
            <a:endParaRPr lang="en-US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-151199" y="2868009"/>
            <a:ext cx="12495600" cy="70788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妇产科医疗质量安全管理与持续改进方案</a:t>
            </a:r>
            <a:r>
              <a:rPr lang="en-US" altLang="zh-CN" sz="40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4000" b="1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6020398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妇产科医疗质量安全管理概述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妇产科医疗质量安全管理体系建设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妇产科医疗质量安全管理重点难点解析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妇产科医疗质量安全管理与持续改进措施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典型案例分享与借鉴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  <a:endParaRPr lang="en-US" sz="24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妇产科医疗质量安全管理概述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质量安全管理目标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质量安全管理的定义与目标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质量安全管理是一种以患者为中心的医疗服务理念，旨在保障患者的安全和医疗质量，通过识别和解决潜在的问题和风险，提高医疗服务的质量和效率。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妇产科医疗质量安全管理的目标是确保患者得到安全、有效、及时、可靠的医疗服务，降低医疗事故和不良事件的发生率，提高患者满意度和医疗服务水平。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提高医院竞争力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通过实施质量安全管理，可以及时发现和解决医疗服务中的问题，提高医疗服务的质量和效率。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质量安全管理有助于保障患者的安全，减少医疗事故和不良事件的发生，降低患者的风险。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实施质量安全管理可以提高医院的竞争力，使医院在激烈的市场竞争中获得优势。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妇产科质量安全管理的意义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我国妇产科医疗质量安全管理得到了越来越多的重视，各级医院普遍开展了质量安全管理工作，但仍然存在一些问题，如医疗人员素质参差不齐、管理制度不完善等。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国外妇产科医疗质量安全管理已经得到了广泛的应用和推广，一些国家和地区已经建立了完善的管理制度和体系，保障了患者的安全和医疗服务的质量。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国内外妇产科质量安全管理现状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妇产科医疗质量安全管理体系建设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成立妇产科医疗质量安全管理委员会，由科室主任、副主任、资深医生及护士长组成，负责制定和监督实施妇产科医疗质量安全管理制度和标准。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明确各级人员的职责和分工，建立完善的工作流程和沟通机制。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组织架构与职责分工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规章制度与操作规范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针对妇产科常见疾病和手术，制定相应的临床路径和操作规范，包括诊疗流程、手术适应症和禁忌症、并发症处理等。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制定妇产科医疗质量安全管理制度和流程，包括患者入院评估、病情记录、诊疗操作规范、手术管理、危重病人抢救等。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质量安全指标与考核评价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建立妇产科医疗质量安全指标体系，包括住院死亡率、并发症发生率、平均住院时间、患者满意度等。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定期对妇产科医疗质量安全进行考核评价，结合实际情况进行调整和完善，提高妇产科医疗质量安全管理水平。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妇产科医疗质量安全管理重点难点解析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出血及血栓风险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麻醉风险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妇产科常见医疗风险及成因分析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分娩及手术过程中可能出现大出血，形成血栓，造成严重后果。成因包括患者自身血管病变、手术操作不当等。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麻醉为妇产科手术的常用方式，但存在一定的风险。成因包括患者体质差异、麻醉药物过敏或过量等。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妇产科操作涉及较多侵入性操作，如手术、分娩等，易导致感染发生。成因包括患者自身免疫力下降、操作不当、器械消毒不严格等。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妇产科医疗质量安全管理的关键环节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包括术前评估、术中麻醉管理、术后疼痛控制、早期康复等环节，是保障患者安全及促进康复的关键。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严格执行消毒隔离制度，规范操作流程，加强环境卫生管理，以减少感染风险。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建立危急值报告制度，及时发现并处理异常指标，确保患者安全。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围手术期管理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危急值管理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加强医护人员技能培训和安全意识教育，提高操作规范和应急处理能力。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建立健全医疗质量安全管理制度和流程，明确各环节职责，确保工作流程顺畅。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定期进行医疗质量安全检查和评估，及时发现问题并整改，确保持续改进。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妇产科医疗质量安全管理的难点与对策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https://d.book118.com/195323220233011041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2024-09-02T09:55:29.186</cp:lastPrinted>
  <dcterms:created xsi:type="dcterms:W3CDTF">2024-09-02T01:55:29Z</dcterms:created>
  <dcterms:modified xsi:type="dcterms:W3CDTF">2024-09-02T01:55:31Z</dcterms:modified>
</cp:coreProperties>
</file>