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47783-7455-485A-9189-FF6C39DAD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5BC74-34F1-4AB1-8396-A2B7F5BD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4788F-9E20-485E-8822-B7A2E3474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A3638-E351-4A26-A71F-4EABE480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F1A88-FE0A-41F9-B98A-DC943DE7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A41BA-A263-4DE4-AF2C-E9DF54EF9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4B26E-368F-4EAA-8036-CC3141289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AEC77-4CBE-48A3-89C5-7E44DA7B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0EBA0-450B-4322-8DC6-C23CDD0B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75AD3-F56D-4E09-93F3-382CC07A5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E73E0-D7E7-440A-87CA-0D61C31F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242002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高考语文专题复习高分心得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阅读理解专题复习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文言文阅读专题复习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作文专题复习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语言文字运用专题复习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高考语文备考策略与建议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高考语文占据重要分值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在高考中，语文学科的分值占比相当大，对于考生的总成绩有着至关重要的影响。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语文能力贯穿各科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良好的语文能力不仅对于文学类科目有帮助，更能够助力其他科目的学习和理解。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培养人文素养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语文学习不仅仅是知识的积累，更是人文素养的培养，对于个人综合素质的提升有着重要意义。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专题复习能够针对高考语文的重点、难点进行集中突破，提高复习效率。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通过对各个专题的深入学习，能够加深对知识点的理解和记忆，形成系统的知识体系。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提升应试能力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专题复习结合高考真题进行训练，能够提升考生的应试能力和解题技巧，为高考做好充分准备。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专题复习的目的和意义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阅读理解专题复习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论述类文本阅读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主要考察对文章内容的理解和分析能力，包括文章主旨、作者观点、论据分析等。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文学类文本阅读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主要考察对文学作品的鉴赏能力和对艺术手法的分析能力，包括小说、散文、诗歌等。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实用类文本阅读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主要考察对实用类文本的阅读和理解能力，包括新闻、传记、报告等。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阅读理解题型分析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通读全文，把握主旨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审清题意，明确要求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回归原文，寻找依据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简洁明了，规范作答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阅读理解答题技巧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在阅读文章时，要快速浏览全文，了解文章大意和中心思想，为后续答题打下基础。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在审题时，要仔细阅读题目，明确题目要求和限制条件，避免答非所问。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在答题时，要紧密结合原文信息，从文章中寻找答案的依据和支持点。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在回答问题时，要简洁明了地表达自己的观点，同时注意语言规范和条理清晰。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通过具体样题的分析和解答，掌握论述类文本阅读的答题技巧和方法。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论述类文本阅读样题解析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通过具体样题的分析和解答，掌握文学类文本阅读的答题技巧和方法。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文学类文本阅读样题解析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通过具体样题的分析和解答，掌握实用类文本阅读的答题技巧和方法。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实用类文本阅读样题解析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阅读理解样题解析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文言文阅读专题复习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古代汉语特殊句式的识别与分析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了解并掌握判断句、被动句、倒装句等特殊句式的特点，能够准确识别并分析其结构。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古代文化常识的积累与应用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熟悉古代典章制度、礼仪习俗、人名地名等文化常识，理解其在文言文中的含义和作用。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古代汉语常用字词的识记与理解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掌握常见实词、虚词的含义和用法，注意一词多义、古今异义等现象。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文言文基础知识梳理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删减法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文言文翻译技巧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保留人名、地名、官名等专有名词，以及与现代汉语意思相同的词语，直接照抄即可。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将文言文中的单音节词替换为现代汉语中的双音节词，或将古今异义的词语替换为现代汉语中的对应词语。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删除文言文中无实在意义的虚词或重复的词语，使译文更加简洁明了。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将文言文中倒装的句子成分进行调整，使之符合现代汉语的语法规范。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：本题考查对文言文内容的理解和分析能力。首先，需要通读全文，了解文章大意；其次，根据题目要求，有针对性地阅读相关段落；最后，结合上下文和题目要求，进行分析和判断。在答题过程中，需要注意以下几点：一是要准确理解文言文中实词、虚词的含义和用法；二是要能够识别并分析特殊句式的结构和特点；三是要了解古代文化常识，理解其在文言文中的含义和作用。通过不断练习和积累，可以提高自己的文言文阅读能力和解题技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阅读下面一段文言文，完成后面的问题。（此处省略文言文原文）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文言文样题解析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https://d.book118.com/195324200220011104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2024-09-14T10:19:29.444</cp:lastPrinted>
  <dcterms:created xsi:type="dcterms:W3CDTF">2024-09-14T02:19:29Z</dcterms:created>
  <dcterms:modified xsi:type="dcterms:W3CDTF">2024-09-14T02:19:31Z</dcterms:modified>
</cp:coreProperties>
</file>