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1ED0E-916D-429B-9505-C1C6582FA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B8FB5-16A8-4598-8D59-131EA9D72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E29A3-26C8-4C5A-BBA2-D6626F9D0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AB9F9-7CA7-4166-AD3D-718EFB2BB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D6FAE1-6895-4F44-BD32-079904BF8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69E7EC-84E4-400B-B7CB-0CC76B8DE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B4CC23-6B98-4832-B16A-699622E49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FAA29-D8CD-4184-BB05-DC34DA948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DB73A-5ACB-4D6D-B81F-A49069E0C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C8CB7-7D6B-47AD-AD8D-838CDB5FD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AAB5F-B0F7-4F48-8F5F-491E01B9F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3300310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理解青少年意外伤害后心理的处理方法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青少年意外伤害现状及影响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青少年心理特点及变化规律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心理干预策略与方法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实践经验分享与案例分析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青少年意外伤害现状及影响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337" b="113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056" b="270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778" b="97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青少年意外伤害发生率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高发年龄段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青少年时期是意外伤害的高发期，特别是11岁至19岁之间的青少年。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发生场所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学校、家庭、交通道路以及户外娱乐场所是青少年意外伤害的主要发生地。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发生率趋势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近年来，随着安全意识的提高和预防措施的加强，青少年意外伤害的发生率呈下降趋势，但仍然是一个不容忽视的问题。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跌倒、交通事故、烧烫伤、溺水、中毒等是青少年常见的意外伤害类型。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常见伤害类型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根据伤害对青少年身体健康的影响程度，可分为轻微伤、轻伤、重伤和死亡。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严重程度分级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一些严重的意外伤害可能导致青少年残疾、心理障碍等长期影响，给他们的生活和学习带来极大困扰。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伤害类型与严重程度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593" r="2359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意外伤害往往会给青少年带来恐惧和焦虑情绪，他们可能会担心再次受伤或对某些活动产生恐惧心理。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恐惧与焦虑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因意外伤害导致身体残疾或外貌受损的青少年，可能会产生自卑和抑郁情绪，影响他们的自尊心和自信心。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自卑与抑郁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一些青少年在受到意外伤害后，可能会出现攻击性行为、退缩行为或自我伤害等行为问题。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行为问题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意外伤害可能导致青少年出现睡眠障碍，如失眠、夜惊、梦魇等，影响他们的睡眠质量。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睡眠障碍与噩梦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对青少年心理健康的影响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青少年心理特点及变化规律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情绪波动与冲动性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青少年情绪体验丰富且波动较大，容易受到外界影响而产生冲动行为。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社交需求与同伴关系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青少年对社交有强烈需求，同伴关系在他们的生活中占据重要地位。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自我认知与探索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青少年阶段正处于自我认知与探索的关键时期，他们开始思考自己的价值观、人生目标和身份认同。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042" r="140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青少年心理发展阶段性特征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意外伤害可能导致青少年出现创伤后应激反应，表现为恐惧、焦虑、抑郁等情绪问题。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创伤后应激反应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625" r="20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自尊与自信受损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000" r="14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75" r="13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意外伤害可能使青少年的自尊和自信受到打击，产生自卑和无助感。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受伤后的青少年可能因身体或心理原因在社交中遇到困难，导致孤独感和社交焦虑。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意外伤害对青少年心理的影响机制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随着年龄的增长，青少年的心理发展逐渐趋于成熟和稳定，情绪波动减小，理性思维增强。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7375" b="17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逐渐成熟与稳定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青少年逐渐学会自我调节情绪和行为，面对困难和挑战时能够积极应对。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自我调节能力提升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在面对心理困扰时，青少年越来越懂得寻求家人、朋友和专业人士的支持与帮助。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寻求支持与帮助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青少年心理变化规律及趋势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心理干预策略与方法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https://d.book118.com/195330031013011040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2024-08-30T22:50:22.273</cp:lastPrinted>
  <dcterms:created xsi:type="dcterms:W3CDTF">2024-08-30T14:50:22Z</dcterms:created>
  <dcterms:modified xsi:type="dcterms:W3CDTF">2024-08-30T14:50:24Z</dcterms:modified>
</cp:coreProperties>
</file>