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8EA489A-71A9-4221-AF16-9FEA8399DA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B95D60-302F-4A10-B35F-4C0868A4DB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1C11CFF-28A0-40A8-A483-B10848B912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47B9732-3C15-4042-95AE-36309C7AC2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AFDC013-0647-4CAC-90BE-C2225E2D451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D3E600D-F90E-4113-8A6D-52A63D46D0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6DC1B60-1BA0-4EBF-80D3-A8013CD1626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424859-FF5C-43B6-BA14-413591EB62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BCD92D-D836-4B8F-B083-C41F6A27F5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0C2FE3-3F39-40CB-A26E-4550F329CF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9FC625-072F-45A0-AC7A-6F3E75F474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330203120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概述市场营销知识</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市场营销基本概念与原理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目标市场选择与定位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产品策略与品牌管理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价格策略与促销手段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渠道策略与物流管理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数字化时代下的市场营销创新</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市场营销基本概念与原理</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5129" r="512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市场营销是一种组织和个人通过创造、提供并同他人交换有价值的产品和服务，以满足各自需求和欲望的社会活动和管理过程。</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市场营销是企业实现盈利和发展的重要手段，它能够帮助企业了解市场需求，制定营销策略，推广产品和服务，提高品牌知名度和竞争力。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市场营销定义及重要性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市场营销重要性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市场营销定义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4" name="Picture 4"/>
          <p:cNvPicPr>
            <a:picLocks noChangeAspect="1"/>
          </p:cNvPicPr>
          <p:nvPr/>
        </p:nvPicPr>
        <p:blipFill>
          <a:blip r:embed="rId2">
            <a:alphaModFix/>
          </a:blip>
          <a:srcRect l="18594" r="1859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市场需求分析</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市场需求是指消费者对某种产品或服务的需求量和需求结构。通过市场需求分析，企业可以了解消费者的需求特点、购买行为和消费心理，为产品开发、定价、促销等营销活动提供依据。</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消费者行为分析</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消费者行为是指消费者在购买、使用、处理和评价产品或服务过程中所表现出来的心理、行为和社会特征。通过消费者行为分析，企业可以了解消费者的购买决策过程、品牌偏好和消费习惯，从而更好地满足消费者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市场需求与消费者行为分析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竞争策略</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竞争策略是企业为了在市场竞争中获得优势而采取的一系列行动和决策。常见的竞争策略包括成本领先策略、差异化策略、集中化策略和合作策略等。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竞争优势构建</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竞争优势是指企业在市场竞争中所具有的相对于竞争对手的优势地位和优势资源。构建竞争优势需要从产品、价格、渠道、促销等多个方面入手，通过不断创新和改进，形成独特的竞争优势。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906" r="289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竞争策略与竞争优势构建</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营销组合是指企业在市场营销活动中所采用的各种营销手段的组合和搭配。营销组合理论包括产品、价格、渠道和促销四个基本要素，即4P理论。</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营销组合理论</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企业在制定营销策略时，需要根据市场需求和竞争状况，合理选择和应用营销组合中的各个要素。例如，通过产品创新和质量提升来满足消费者需求；通过合理的定价策略来吸引消费者并获取利润；通过渠道拓展和优化来提高产品销售量；通过广告宣传和促销活动来提高品牌知名度和吸引消费者购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营销组合应用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营销组合理论及应用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目标市场选择与定位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目标市场细分原则及方法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细分原则</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可衡量性、可进入性、可盈利性、差异性</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细分方法</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地理细分、人口细分、心理细分、行为细分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3208" r="132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集中性市场营销策略</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集中力量进入一个或少数几个细分市场，实行专业化生产和销售</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无差异市场营销策略</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将整个市场视为一个目标市场，只推出单一产品，运用单一的市场营销组合</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差异性市场营销策略</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同时针对几个子市场，设计不同的产品，并在渠道、促销和定价方面都加以相应的改变，以适应各个子市场的需要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目标市场选择策略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基于目标市场需求和竞争态势，对产品进行特色化、差异化定位，塑造独特的产品形象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产品定位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广告、公关、销售促进、人员推销等多元化的营销传播手段，将产品定位信息有效传递给目标消费者</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传播手段</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产品定位与传播手段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mt="70000"/>
          </a:blip>
          <a:srcRect l="21857" r="21857"/>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案例一</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某饮料品牌通过精准的目标市场细分，选择年轻人群体作为目标市场，并推出符合其口味和需求的饮料产品，成功占领市场份额。</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案例二</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某化妆品品牌针对不同年龄段和肤质的女性消费者，推出个性化的产品系列，并通过差异化的营销策略吸引目标消费者，实现销售增长。</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案例三</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某服装品牌通过深入了解目标消费者的生活方式和价值观，将品牌定位为高品质、时尚、环保的代表，并通过多元化的传播手段传递品牌形象，赢得消费者认可。</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案例分析：成功企业目标市场选择及定位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产品策略与品牌管理</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产品生命周期管理理论</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通过产品创新、市场拓展、品牌强化等方式延长产品生命周期，提高产品竞争力和市场份额。</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延长产品生命周期的方法</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产品从进入市场到退出市场所经历的不同阶段，包括引入期、成长期、成熟期和衰退期。</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产品生命周期概念</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针对不同阶段制定相应的市场策略，如引入期的市场渗透策略、成长期的市场扩张策略、成熟期的市场巩固策略和衰退期的市场收缩策略。</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不同阶段的市场策略</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包括市场调研、产品构思、概念测试、产品开发、市场测试和上市推广等步骤。</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新产品开发流程</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运用设计思维、头脑风暴、TRIZ等创新方法，激发团队创造力，产生新的产品构思和解决方案。</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创新方法</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成功的新产品开发案例，如苹果公司的iPhone、亚马逊的Kindle等，展示创新方法在实践中的应用。</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案例分析</a:t>
            </a:r>
          </a:p>
        </p:txBody>
      </p:sp>
      <p:pic>
        <p:nvPicPr>
          <p:cNvPr id="9" name="Picture 9"/>
          <p:cNvPicPr>
            <a:picLocks noChangeAspect="1"/>
          </p:cNvPicPr>
          <p:nvPr/>
        </p:nvPicPr>
        <p:blipFill>
          <a:blip r:embed="rId2"/>
          <a:srcRect l="15381" r="15381"/>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新产品开发流程和创新方法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549" r="12549"/>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品牌建设</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明确品牌定位，塑造品牌形象，建立品牌声誉，提高品牌知名度和美誉度。</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品牌维护</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通过持续的产品质量提升、客户服务优化和品牌形象维护，保持品牌竞争力和市场份额。</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品牌传播</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运用广告、公关、促销等多元化传播手段，扩大品牌影响力，提高品牌认知度和忠诚度。</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品牌建设、维护和传播策略</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https://d.book118.com/195330203120011103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2024-09-12T16:04:38.515</cp:lastPrinted>
  <dcterms:created xsi:type="dcterms:W3CDTF">2024-09-12T08:04:38Z</dcterms:created>
  <dcterms:modified xsi:type="dcterms:W3CDTF">2024-09-12T08:04:40Z</dcterms:modified>
</cp:coreProperties>
</file>