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2F6B0D-06E8-435C-BD1E-220AF95AE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E87846-9570-4AE5-A0FE-F4EAF22D3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5BB8CC-629F-40C4-8049-46D89AB82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616C05-5FDE-4E18-A44B-986C128051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A81DB9-6086-454D-8733-F76039A23E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F5B24F-5C2A-42CF-8BA1-524F94D7DA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92A630-A20F-4F59-83AE-32DDA0812B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11A089-2EB5-4D2A-A5DA-672A8DE56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C6936-4F33-4CD5-A38C-3598366613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F47C85-C387-449D-A9F2-370569605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32F4D-3521-4D57-9029-896DC3939D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3302421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2024-01-17</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更好运用医药经理的人际交往技巧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医药经理人际交往概述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建立良好第一印象与信任关系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有效沟通技巧在医药领域应用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拓展人脉资源及合作网络构建策略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客户关系维护与深化合作途径探讨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应对挑战及提升人际交往能力方法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医药经理人际交往概述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医药经理需要与医生、药剂师、医院管理者等多方建立良好关系，以推广产品并获取合作机会。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拓展业务关系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信息传递与沟通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建立信任与口碑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通过人际交往，医药经理能够及时获取市场动态、竞品信息和客户需求，为公司决策提供支持。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良好的人际交往有助于树立医药经理的专业形象，建立客户信任，进而提升公司和产品的口碑。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人际交往在医药领域重要性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医药经理角色定位与职责</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医药经理是连接医药公司与医疗机构的桥梁，负责推广公司的药品、医疗器械等产品。</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角色定位</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包括制定销售策略、拜访客户、组织学术会议、收集市场反馈等，以促进产品的临床应用和市场占有率。</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主要职责</a:t>
            </a:r>
          </a:p>
        </p:txBody>
      </p:sp>
      <p:pic>
        <p:nvPicPr>
          <p:cNvPr id="30" name="Picture 30"/>
          <p:cNvPicPr>
            <a:picLocks noChangeAspect="1"/>
          </p:cNvPicPr>
          <p:nvPr/>
        </p:nvPicPr>
        <p:blipFill>
          <a:blip r:embed="rId3"/>
          <a:srcRect l="16846" r="16846"/>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13542" r="13542"/>
          <a:stretch>
            <a:fillRect/>
          </a:stretch>
        </p:blipFill>
        <p:spPr>
          <a:xfrm>
            <a:off x="293665" y="3514624"/>
            <a:ext cx="2857500" cy="2857500"/>
          </a:xfrm>
          <a:prstGeom prst="ellipse">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良好的人际交往技巧有助于医药经理与客户建立信任，提高产品推广的成功率。</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7750" r="17750"/>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提升销售业绩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与内部同事和合作伙伴的有效沟通，有助于协同工作，提升整体业绩。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增强团队合作能力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具备优秀人际交往能力的医药经理更容易获得晋升机会和更广阔的职业发展空间。</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促进个人职业发展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人际交往技巧对医药经理意义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建立良好第一印象与信任关系</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形象塑造与仪表整洁</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穿着得体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作为医药经理，你的着装应该符合职业规范，传递出专业和可信赖的形象。选择正式、得体的服装，并保持整洁干净。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注意个人卫生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保持良好的个人卫生习惯，如定期洗澡、修剪指甲、保持口腔清洁等。这些细节能够展现你的自律和专业素养。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适度化妆与饰品搭配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如果需要，可以适当化妆和佩戴饰品，但要保持简约、大方的风格，避免过于夸张或分散他人注意力。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保持真诚微笑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微笑是人际交往中的“润滑剂”，能够拉近彼此的距离。作为医药经理，在与他人交往时，要保持真诚、友善的微笑，展现出你的亲和力和善意。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注重眼神交流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眼神交流是沟通中不可或缺的一部分。在与他人交谈时，要注视对方的眼睛，传递出你的专注和尊重。同时，通过眼神交流也能更好地洞察对方的需求和情感。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真诚微笑与眼神交流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倾听是有效沟通的关键。作为医药经理，你需要积极倾听他人的需求和意见，给予充分的关注和回应。通过倾听，你能更好地理解客户的需求，从而提供更加精准的服务。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积极倾听</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同理心是人际交往中的重要能力。作为医药经理，你需要设身处地地理解客户的处境和情感，表达出对他们的关心和支持。通过同理心表达，你能与客户建立更加紧密的情感联系，增强彼此的信任感。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同理心表达</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积极倾听与同理心表达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有效沟通技巧在医药领域应用</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681" r="226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在医药领域，沟通的目标通常涉及产品推广、合作洽谈、问题解决等。明确目标有助于制定有效的沟通策略。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明确沟通目标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对要沟通的内容进行充分准备，包括产品知识、市场动态、竞争情况等，以便在沟通中能够准确传达信息。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充分准备内容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明确沟通目标与内容准备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93" b="22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在医药领域，使用专业术语能够提高沟通的准确性和效率，但同时也需要注意术语的适用场合和对象。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非语言信号如面部表情、肢体语言等同样重要。保持自信、友好的非语言信号有助于建立良好的沟通氛围。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恰当运用语言和非语言手段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注意非语言信号</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使用专业术语</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https://d.book118.com/195330242104011103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2024-09-12T14:03:10.739</cp:lastPrinted>
  <dcterms:created xsi:type="dcterms:W3CDTF">2024-09-12T06:03:10Z</dcterms:created>
  <dcterms:modified xsi:type="dcterms:W3CDTF">2024-09-12T06:03:12Z</dcterms:modified>
</cp:coreProperties>
</file>