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C793B-E87E-4A97-B09D-4EB122326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130CB-ACCE-43EB-B60A-AE1A52AC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DB2F5-8793-4A8A-883F-F29D1F1F5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8D22D-95DE-480D-BF69-C249B2BB1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E42C6F-02EB-487B-897F-17FBD60DE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E582A-2A88-46A5-8527-2D5555109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E7449-2FFC-4E3E-9EF9-31FC346D8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76838-2F9D-4260-94CD-EF2E4C12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5DFB4-48E2-4453-B55E-3024983A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4209A-C77F-4E27-8EE9-6B8D4995F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9A397-BC23-4A17-8D54-CF667F8F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30321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大学新生入学教育培训任务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大学生活与学习方式转变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校园文化与社团活动参与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心理健康与人际交往指导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职业规划与就业指导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帮助新生适应大学生活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提高新生综合素质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促进学校与家庭、社会的联系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入学教育是大学新生适应大学生活的重要环节，旨在帮助新生了解大学的学习、生活和管理方式，尽快融入新的环境。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通过入学教育，可以引导新生树立正确的世界观、人生观和价值观，培养良好的道德品质和行为习惯，提高综合素质。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入学教育是学校与家庭、社会之间建立联系的重要桥梁，有助于加强学校与家长、社会的沟通与协作，共同关注和支持新生的成长与发展。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校史校情教育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通过介绍学校的历史沿革、发展现状和未来规划，增强新生对学校的认同感和归属感。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规章制度学习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组织新生学习学校的各项规章制度，明确学校的管理要求和行为规范，培养良好的纪律意识。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专业思想教育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结合新生的专业特点，进行专业思想教育，引导新生树立正确的专业思想，明确学习目标和努力方向。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心理健康教育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针对新生可能出现的心理问题，进行心理健康教育，提高新生的心理素质和自我调适能力。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形式多样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入学教育可采取讲座、报告、座谈会、参观等多种形式进行，注重互动性和实效性。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制定详细方案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注重实际效果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入学教育组织与实施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入学教育应注重实际效果，关注新生的反馈和需求，及时调整教育内容和形式，确保教育目标的实现。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学校应选派经验丰富、责任心强的教师担任入学教育的主讲人，提高教育质量。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学校应制定详细的入学教育方案，包括教育内容、形式、时间安排和人员分工等，确保入学教育的有序进行。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学校应加强与家长的沟通，及时向家长反馈新生的学习、生活情况，共同关注和支持新生的成长与发展。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大学生活与学习方式转变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大学生活特点与要求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大学生活需要学生具备更强的自主性和独立性，包括自我决策、自我管理和自我发展等方面。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大学生活涉及多个领域和方面，需要学生具备开放的心态和多元的能力，以适应不同的挑战和机遇。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大学生活既存在竞争，又需要合作。学生需要学会在竞争中保持合作，实现共赢。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自主性与独立性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多元性与开放性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竞争性与合作性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学习方式转变与适应策略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由被动接受转为主动学习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大学学习需要学生具备更强的主动性和自我驱动力，通过自主学习、探究学习和合作学习等方式，提高学习效果。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由单一学习转为多元学习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大学学习不仅限于课堂，还需要通过课外阅读、实践、社团等多种途径拓展知识面和技能。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由短期学习转为长期学习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大学学习是一个长期的过程，需要学生具备持续学习的意识和能力，不断更新知识和技能。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大学生需要掌握时间管理技巧，合理安排学习、休闲和社交等活动的时间，以提高效率和生活质量。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自我约束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大学生需要具备自我约束能力，遵守校规校纪和法律法规，保持良好的行为习惯和道德品质。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目标设定与计划执行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大学生需要设定明确的目标和计划，并制定可行的实施方案，以确保按时完成学业和各项任务。同时，还需要学会调整计划和应对变化，保持灵活性和适应性。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时间管理与自我约束能力培养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详细介绍各专业核心课程及选修课程，让学生了解所学专业的知识体系。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阐述各门课程的特点、难点及学习方法，帮助学生更好地适应大学学习。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强调专业课程与未来职业发展的关联，提高学生的学习动力和目标导向。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专业课程设置及特点介绍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介绍实验室、工作室等实践教学平台，鼓励学生积极参与实践活动。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举办专业技能竞赛、创新创业大赛等活动，提高学生的专业技能水平。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邀请行业专家、企业导师进校授课或开设讲座，让学生了解行业前沿动态和实际需求。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专业技能培养途径与方法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https://d.book118.com/195330321230011112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2024-09-19T03:58:07.647</cp:lastPrinted>
  <dcterms:created xsi:type="dcterms:W3CDTF">2024-09-18T19:58:07Z</dcterms:created>
  <dcterms:modified xsi:type="dcterms:W3CDTF">2024-09-18T19:58:09Z</dcterms:modified>
</cp:coreProperties>
</file>