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BF2E9-5F44-487F-A93E-C2185F00C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D0CD3-8E62-468F-9AAF-711FA7416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B9B58-EAFF-45CF-81D3-ADB8FCE23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AA397-EA65-49D6-9323-5FB02E764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EAA3CA-27F2-4F2D-AF91-18C85FA7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5FD01C-4B99-48A4-8522-36AD60186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BC1BCF-BF06-4B6B-BB68-D1C8F7E30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D7E18-2B8A-47DE-9693-DEFBD5411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7DB88-9996-46E4-AAC2-452C16CEA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78824-7791-4450-877A-38F65F6B2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628EA-3A42-44FD-8A7D-D6D4A72E9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311123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《叶片的结构》PPT课件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叶片的基本结构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叶片的设计与优化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叶片的应用与实例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叶片的未来发展与展望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叶片的基本结构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776" r="2177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585" r="195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512" b="151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叶片的组成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叶片主要由表皮、叶肉和叶脉三部分组成。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表皮包括上表皮和下表皮，具有保护叶片不受外界环境侵害的作用。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叶肉是叶片的主要组成部分，含有大量的叶绿体，负责光合作用。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叶脉是叶片中的血管，负责运输水分和营养物质。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叶片的形状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叶片的形状因植物种类而异，常见的形状有椭圆形、卵形、心形、披针形等。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叶片的边缘也可以有不同的形态，如锯齿状、波浪状等。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叶片的质地也有所不同，有的柔软光滑，有的粗糙多毛。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叶片是植物进行光合作用的主要器官，能够将太阳能转化为化学能，合成有机物。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叶片还能吸收水分和营养物质，并通过叶脉运输到植物的各个部分。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叶片还有蒸腾作用，能够调节植物体内的水分平衡。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叶片还能吸收空气中的二氧化碳、释放氧气，对环境起到净化作用。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叶片的功能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叶片的工作过程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光合作用是叶片通过光合磷酸化将光能转化为化学能的过程，同时产生氧气和葡萄糖。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叶片的工作过程包括光合作用、呼吸作用和蒸腾作用。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蒸腾作用是叶片通过气孔释放水分的过程，有助于调节植物体温和环境湿度。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呼吸作用是叶片进行有氧呼吸，消耗葡萄糖并释放能量的过程。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叶片的工作环境包括自然环境和人工环境。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自然环境下，叶片通过光合作用将太阳能转化为化学能，同时吸收二氧化碳和水，释放氧气。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人工环境下，植物的叶片可以在特定的光照、温度和湿度条件下进行光合作用，以提高产量和品质。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叶片的工作环境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在适宜的光照强度下，叶片能够进行高效的光合作用，提高工作效益。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适宜的温度和湿度有助于保持叶片的生理活性，提高其工作效率。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高浓度的二氧化碳可以提高光合作用的速率和效率，从而提高叶片的工作效率。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叶片的工作效率受到多种因素的影响，如光照强度、温度、湿度、二氧化碳浓度等。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叶片的工作效率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叶片的设计与优化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https://d.book118.com/195331112342011101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2024-09-10T15:22:26.784</cp:lastPrinted>
  <dcterms:created xsi:type="dcterms:W3CDTF">2024-09-10T07:22:26Z</dcterms:created>
  <dcterms:modified xsi:type="dcterms:W3CDTF">2024-09-10T07:22:28Z</dcterms:modified>
</cp:coreProperties>
</file>