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2D8CD-D08E-47F2-B0F2-46F188F8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47258-C2F9-4326-9343-9C46A391C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7D4D7-E97C-4FBD-9A27-FBED891A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7382D-C7AA-4AE5-9A0C-8362D4B3A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DA4DB-33A5-4019-BBE4-B4E7ED3C1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36EC48-9A70-4A35-AFA5-1C1FE2B2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75963-569E-48BF-9254-409DBC36B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7DACF-3AAA-4137-890E-88C04ED1B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55D94-F888-4664-9053-DAFD516B9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D0965-C834-44A9-8D51-5CDE2E357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197A8-F3BC-4245-B1C6-BE3635AB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33300012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做护理创新ppt结束页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护理创新的挑战与对策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做护理创新的思考与展望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69" r="59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随着社会发展和人口老龄化，护理行业面临着人力短缺、服务品质参差不齐等问题。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为了应对挑战，护理行业需要不断创新，提高服务效率和质量，满足患者和家属的需求。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当前护理行业的挑战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通过护理创新，可以改进服务流程，提高服务质量，提升患者满意度。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鼓励护理创新有助于推动整个行业的进步，培养更多优秀护理人才。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良好的护理服务能够增强患者对医护人员的信任，改善医患关系。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改善医患关系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通过学习和应用最新的护理技术，提高护理工作的专业性和科学性，从而提高护理质量。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引入先进护理技术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1" b="10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通过改进和优化护理流程，减少护理工作中的冗余和低效环节，提高工作效率和准确性。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促进医护人员之间的沟通与协作，形成良好的工作氛围，提高团队整体素质和护理质量。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积极了解患者的需求和意见，针对性地改进护理服务，提高患者的满意度。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根据患者的具体情况和需求，提供个性化的护理服务，满足患者的特殊需求。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提供个性化护理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通过加强健康教育，提高患者对疾病的认识和自我管理能力，增强患者的健康素养和满意度。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加强健康教育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6" r="13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通过护理创新，提高工作效率和资源利用效率，降低医疗成本。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通过优质的护理服务，减少患者并发症的发生，降低患者的住院时间和治疗成本。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合理配置医疗资源，提高资源利用效率，降低医疗成本。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护理创新的实践案例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智能护理系统通过自动化和智能化的手段，提高了护理工作的效率，减轻了医护人员的工作负担，使他们能够更专注于患者的需求。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精准护理服务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智能护理系统通过数据分析，为患者提供更加精准的护理服务，包括个性化的护理方案、预测性的健康指导等，提高了护理服务的质量和效果。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跨学科协作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智能护理系统促进了跨学科的协作，使得医护人员能够更好地整合资源，发挥各自的专业优势，为患者提供全方位的护理服务。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智能护理系统通过人性化的设计，提高了患者的体验和满意度，使他们在接受护理服务的过程中感受到更多的关怀和温暖。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智能护理系统的应用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满足个性化需求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个性化护理方案根据患者的具体情况和需求，制定针对性的护理计划，满足了患者的个性化需求，提高了护理效果。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个性化护理方案的实施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https://d.book118.com/195333300012011130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2024-09-29T13:55:26.353</cp:lastPrinted>
  <dcterms:created xsi:type="dcterms:W3CDTF">2024-09-29T05:55:26Z</dcterms:created>
  <dcterms:modified xsi:type="dcterms:W3CDTF">2024-09-29T05:55:28Z</dcterms:modified>
</cp:coreProperties>
</file>