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24E0FA-1016-469C-9236-A2333BF87A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DFCE04-77EA-4333-98D4-2C08C601DF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3E8917-FDE5-4C47-8E74-C432CF0EA8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70B042-904D-4E63-AB4E-14EADB77AF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BF621EB-F37C-48D5-9F35-E96DDAAFA0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E6711A-CDA5-432D-9D13-055E90456F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0FCC99-B590-4492-94B9-4440F123B6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7A90B4-389A-468D-9BB4-32379F116A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E0B818-F691-4981-AE5D-7C314425EB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F81DB4-843C-4FD0-BDAF-968DE2AE89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9366ED-442E-48E7-88D1-D8AF9934A0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5333323341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肺癌术后护理PPT课件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肺癌术后护理概述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肺癌术后日常护理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肺癌术后并发症的预防与处理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肺癌术后的心理护理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肺癌术后的随访与复查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肺癌术后护理概述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通过有效的护理措施，帮助患者尽快康复，减少并发症的发生。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促进术后恢复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042" r="160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预防复发和转移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通过护理干预，改善患者的心理状态和生活质量，增强患者的治疗信心。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术后护理可以帮助患者保持良好的生活习惯，降低复发和转移的风险。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肺癌术后护理的重要性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通过护理措施，减轻患者的疼痛和不适感，提高患者的舒适度。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3247" r="324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9336" r="19336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6675" b="166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减轻疼痛和不适感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通过有效的护理措施，帮助患者尽快恢复正常的呼吸功能。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促进呼吸功能恢复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通过严格的护理措施，预防感染和并发症的发生，降低患者的风险。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预防感染和并发症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肺癌术后护理的目标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遵循医学科学原理，采取科学的护理措施，确保患者的安全和康复。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24" r="16724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关注患者的心理需求，采取人性化的护理措施，提高患者的满意度。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人性化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根据患者的具体情况，制定个性化的护理计划，满足患者的特殊需求。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肺癌术后护理的基本原则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肺癌术后日常护理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提供营养支持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肺癌术后，患者的身体需要大量的营养来帮助恢复。建议提供高蛋白、高热量、易消化的食物，如鱼、肉、蛋、奶等。同时，多吃新鲜蔬菜和水果，以补充维生素和矿物质。避免食用辛辣、刺激性食物和烟酒。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813" r="2581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肺癌术后，患者可能会出现咳嗽、咳痰等症状，这是正常的术后反应。应鼓励患者主动咳嗽、深呼吸，以促进肺部扩张和排痰。同时，保持室内空气流通，避免烟雾和刺激性气体的吸入。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减轻患者疼痛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肺癌术后，患者可能会感到不同程度的疼痛。应遵医嘱给予适当的止痛药，并注意观察患者疼痛的变化情况。同时，与患者沟通，了解其疼痛感受，给予心理支持。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促进身体功能恢复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肺癌术后，患者需要进行适当的康复锻炼，以促进身体功能的恢复。建议在医生的指导下进行，包括上肢抬举、握拳、屈伸等运动。同时，注意观察患者的身体状况，避免过度劳累。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康复锻炼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肺癌术后并发症的预防与处理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https://d.book118.com/195333323341011043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2024-09-06T01:29:19.494</cp:lastPrinted>
  <dcterms:created xsi:type="dcterms:W3CDTF">2024-09-05T17:29:19Z</dcterms:created>
  <dcterms:modified xsi:type="dcterms:W3CDTF">2024-09-05T17:29:21Z</dcterms:modified>
</cp:coreProperties>
</file>