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22C5B-BA2E-4D2B-BDE4-8ACF5A34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DEC0F-E034-46BA-B9E2-E38083D91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EC03C-2DBB-4350-8A99-D1A87D723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884DC-CFA4-4841-9785-4229A6CE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FC5E9-E703-4481-ABCF-CE4FD5A4A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DE09F-E78F-45BB-9316-A22FFF42A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C4A6A-6007-4922-8BC4-74177755A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57D3D-1DE1-449F-B761-DCBB8FB45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64528-59C6-4A47-B8DF-6EB633F98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E6207-9C30-407D-A027-87499482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9E5BF-9E0F-4D35-9A88-579D80CE7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4014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现代教育技术理论基础之一现代教育思想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现代教育思想的核心观念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现代教育思想在教学中的应用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现代教育思想对教师的要求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现代教育思想在教育改革中的作用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现代教育思想概述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强调学生主体性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注重全面发展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倡导创新教育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强调终身学习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现代教育思想的定义与内涵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现代教育思想认为学生是学习活动的主体，教育应尊重学生的个性、兴趣、需求和发展规律。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现代教育思想鼓励创新教育，培养学生的创新精神和实践能力，以适应未来社会的挑战。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现代教育思想强调学生的全面发展，包括知识、能力、情感、态度和价值观等方面。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现代教育思想认为学习是终身的过程，教育应培养学生自主学习的意识和能力。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早期现代教育思想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19世纪末至20世纪初，随着工业革命的推进和科学技术的迅速发展，人们开始反思传统教育的弊端，提出了以儿童为中心、注重实用主义等现代教育理念。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当代现代教育思想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20世纪后半叶至今，随着信息技术的发展和全球化的推进，现代教育思想不断更新和完善，强调教育的公平性、国际化和多元化等。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现代教育思想的发展历程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现代教育思想为教育改革提供了理论指导和方向引领，推动了教育体制、教学内容和教学方法等方面的改革。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75" b="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引领教育改革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现代教育思想关注学生的全面发展，注重培养学生的创新精神和实践能力，有助于提高教育质量。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现代教育思想强调教育的公平性和普及性，有助于缩小社会差距，促进社会进步和发展。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现代教育思想的重要性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现代教育思想的核心观念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强调学生在学习过程中的主体地位，教师则作为引导者和辅助者。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重视学生的个体差异，采用个性化的教学方法，满足学生的不同需求。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倡导学生积极参与、自主探究和合作学习，培养学生的自主学习能力和问题解决能力。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以学生为中心的观念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强调学科之间的融合和交叉，培养学生的综合素质和跨学科能力。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重视学生的身心健康，注重体育、艺术等方面的教育，促进学生的全面发展。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123" b="1612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注重学生的全面发展，包括知识、能力、情感、态度和价值观等方面。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全面发展的观念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素质教育的观念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强调培养学生的创新精神和实践能力，提高学生的综合素质和社会适应能力。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注重学生的品德教育，培养学生的社会责任感和公民意识。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倡导多样化的教育方式和手段，激发学生的学习兴趣和积极性。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强调培养学生的创新思维和创新能力，鼓励学生勇于尝试和创新。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重视学生的实践能力和动手能力，提倡“做中学”和“学中做”。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倡导教师采用创新的教学方法和手段，激发学生的创新思维和创造力。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创新教育的观念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现代教育思想在教学中的应用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实施个性化辅导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在课堂教学过程中，关注学生的学习情况，及时进行个性化的辅导和反馈，帮助学生解决学习难题。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了解学生个体差异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通过课前测评、观察交流等方式，深入了解学生的知识基础、学习风格、兴趣爱好等个体差异。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制定个性化教学方案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针对学生不同的学习需求和特点，制定个性化的教学目标、教学内容和教学策略。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个性化教学的实施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https://d.book118.com/195340142003011114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2024-09-20T23:12:02.493</cp:lastPrinted>
  <dcterms:created xsi:type="dcterms:W3CDTF">2024-09-20T15:12:02Z</dcterms:created>
  <dcterms:modified xsi:type="dcterms:W3CDTF">2024-09-20T15:12:04Z</dcterms:modified>
</cp:coreProperties>
</file>