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83754D-22E2-43E3-8004-EDFA0C27FB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E6A495-71F9-4D9C-A860-A10EAD4E94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D7E45A-8ABF-48E4-963C-1556F1C677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A696F4-C37D-4BB2-8B08-4F02E433EA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37A232-94DF-4B8E-BEFC-CB543507BE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6A3AF0-4D48-45B5-9A0B-776EF4744D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93A05A-953F-45A1-9819-2E8E6E54EC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D6ADA0-BC75-4E3C-BA96-C4247DF433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ED3A6D-7F9B-4078-9CB0-BAF4A6E35A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1F66BE-E4E4-48B9-9F89-130CE13B85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7A0CDD-A520-45AC-AD59-2EF8381BA0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534020011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基于Oracle函数的数据库自管理</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Oracle函数简介及分类
 基于Oracle函数的数据库自管理概念
 Oracle函数在数据库自管理中的应用场景
 基于Oracle函数的数据库自管理实现步骤
 基于Oracle函数的数据库自管理优势及局限性
 基于Oracle函数的数据库自管理发展趋势
 基于Oracle函数的数据库自管理案例分析
 基于Oracle函数的数据库自管理实施建议</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Oracle函数简介及分类</a:t>
            </a:r>
          </a:p>
        </p:txBody>
      </p:sp>
      <p:sp>
        <p:nvSpPr>
          <p:cNvPr id="3" name="Subtitle 2"/>
          <p:cNvSpPr>
            <a:spLocks noGrp="1"/>
          </p:cNvSpPr>
          <p:nvPr>
            <p:ph type="subTitle" idx="1"/>
          </p:nvPr>
        </p:nvSpPr>
        <p:spPr/>
        <p:txBody>
          <a:bodyPr/>
          <a:lstStyle/>
          <a:p>
            <a:r>
              <a:t>基于Oracle函数的数据库自管理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Oracle函数简介及分类</a:t>
            </a:r>
          </a:p>
        </p:txBody>
      </p:sp>
      <p:sp>
        <p:nvSpPr>
          <p:cNvPr id="3" name="Text Placeholder 2"/>
          <p:cNvSpPr>
            <a:spLocks noGrp="1"/>
          </p:cNvSpPr>
          <p:nvPr>
            <p:ph type="body" idx="1"/>
          </p:nvPr>
        </p:nvSpPr>
        <p:spPr/>
        <p:txBody>
          <a:bodyPr/>
          <a:lstStyle/>
          <a:p>
            <a:r>
              <a:t>Oracle函数的分类</a:t>
            </a:r>
          </a:p>
        </p:txBody>
      </p:sp>
      <p:sp>
        <p:nvSpPr>
          <p:cNvPr id="4" name="Content Placeholder 3"/>
          <p:cNvSpPr>
            <a:spLocks noGrp="1"/>
          </p:cNvSpPr>
          <p:nvPr>
            <p:ph sz="half" idx="2"/>
          </p:nvPr>
        </p:nvSpPr>
        <p:spPr/>
        <p:txBody>
          <a:bodyPr/>
          <a:lstStyle/>
          <a:p>
            <a:r>
              <a:t>1. 内置函数：</a:t>
            </a:r>
          </a:p>
          <a:p>
            <a:r>
              <a:t> - Oracle数据库提供了丰富的内置函数，包括字符串函数、日期函数、数值函数、聚合函数等，这些函数可以满足各种数据处理和查询需求。</a:t>
            </a:r>
          </a:p>
          <a:p>
            <a:r>
              <a:t> - 内置函数具有通用性强、使用方便等特点，可以提高开发人员的生产效率。</a:t>
            </a:r>
          </a:p>
          <a:p>
            <a:r>
              <a:t>2. 用户自定义函数：</a:t>
            </a:r>
          </a:p>
          <a:p>
            <a:r>
              <a:t> - 用户可以根据自己的需求创建自定义函数，以便满足特定业务场景的需要。</a:t>
            </a:r>
          </a:p>
          <a:p>
            <a:r>
              <a:t> - 用户自定义函数可以包含复杂的逻辑，并可以调用其他函数或存储过程。</a:t>
            </a:r>
          </a:p>
          <a:p>
            <a:r>
              <a:t>3. 分析函数：</a:t>
            </a:r>
          </a:p>
          <a:p>
            <a:r>
              <a:t> - 分析函数用于对数据进行分组、排序、聚合等操作，并返回分析结果。</a:t>
            </a:r>
          </a:p>
          <a:p>
            <a:r>
              <a:t> - 分析函数包括排名函数、窗口函数、聚合函数等。</a:t>
            </a:r>
          </a:p>
          <a:p>
            <a:r>
              <a:t>4. 聚合函数：</a:t>
            </a:r>
          </a:p>
          <a:p>
            <a:r>
              <a:t> - 聚合函数用于对数据进行汇总统计，例如求和、求平均值、求最大值等。</a:t>
            </a:r>
          </a:p>
          <a:p>
            <a:r>
              <a:t> - 聚合函数可以提高查询效率，并简化查询结果。</a:t>
            </a:r>
          </a:p>
          <a:p>
            <a:r>
              <a:t>5. 标量函数：</a:t>
            </a:r>
          </a:p>
          <a:p>
            <a:r>
              <a:t> - 标量函数返回单个值，例如，计算一个字段的长度或将日期转换为字符串。</a:t>
            </a:r>
          </a:p>
          <a:p>
            <a:r>
              <a:t>6. 表函数：</a:t>
            </a:r>
          </a:p>
          <a:p>
            <a:r>
              <a:t> - 表函数返回一组行，例如，查找所有满足特定条件的客户。</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基于Oracle函数的数据库自管理概念</a:t>
            </a:r>
          </a:p>
        </p:txBody>
      </p:sp>
      <p:sp>
        <p:nvSpPr>
          <p:cNvPr id="3" name="Subtitle 2"/>
          <p:cNvSpPr>
            <a:spLocks noGrp="1"/>
          </p:cNvSpPr>
          <p:nvPr>
            <p:ph type="subTitle" idx="1"/>
          </p:nvPr>
        </p:nvSpPr>
        <p:spPr/>
        <p:txBody>
          <a:bodyPr/>
          <a:lstStyle/>
          <a:p>
            <a:r>
              <a:t>基于Oracle函数的数据库自管理</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基于Oracle函数的数据库自管理概念</a:t>
            </a:r>
          </a:p>
        </p:txBody>
      </p:sp>
      <p:sp>
        <p:nvSpPr>
          <p:cNvPr id="3" name="Text Placeholder 2"/>
          <p:cNvSpPr>
            <a:spLocks noGrp="1"/>
          </p:cNvSpPr>
          <p:nvPr>
            <p:ph type="body" idx="1"/>
          </p:nvPr>
        </p:nvSpPr>
        <p:spPr/>
        <p:txBody>
          <a:bodyPr/>
          <a:lstStyle/>
          <a:p>
            <a:r>
              <a:t>基于Oracle函数的数据库自管理概念：</a:t>
            </a:r>
          </a:p>
        </p:txBody>
      </p:sp>
      <p:sp>
        <p:nvSpPr>
          <p:cNvPr id="4" name="Content Placeholder 3"/>
          <p:cNvSpPr>
            <a:spLocks noGrp="1"/>
          </p:cNvSpPr>
          <p:nvPr>
            <p:ph sz="half" idx="2"/>
          </p:nvPr>
        </p:nvSpPr>
        <p:spPr/>
        <p:txBody>
          <a:bodyPr/>
          <a:lstStyle/>
          <a:p>
            <a:r>
              <a:t>1. 数据库自管理概念：是一种基于Oracle函数的数据库管理方法，它使用自动化脚本和机器学习算法来管理数据库。</a:t>
            </a:r>
          </a:p>
          <a:p>
            <a:r>
              <a:t>2. 自管理数据库的好处：它可以减少管理数据库所需的人工成本，提高数据库的可用性和性能，并增强数据库的安全性。</a:t>
            </a:r>
          </a:p>
          <a:p>
            <a:r>
              <a:t>3. 自管理数据库的挑战：实现数据库自管理需要对现有数据库系统和管理工具进行大量的改进和创新。</a:t>
            </a:r>
          </a:p>
        </p:txBody>
      </p:sp>
      <p:sp>
        <p:nvSpPr>
          <p:cNvPr id="5" name="Text Placeholder 4"/>
          <p:cNvSpPr>
            <a:spLocks noGrp="1"/>
          </p:cNvSpPr>
          <p:nvPr>
            <p:ph type="body" idx="3"/>
          </p:nvPr>
        </p:nvSpPr>
        <p:spPr/>
        <p:txBody>
          <a:bodyPr/>
          <a:lstStyle/>
          <a:p>
            <a:r>
              <a:t>Oracle函数在数据库自管理中的作用：</a:t>
            </a:r>
          </a:p>
        </p:txBody>
      </p:sp>
      <p:sp>
        <p:nvSpPr>
          <p:cNvPr id="6" name="Content Placeholder 5"/>
          <p:cNvSpPr>
            <a:spLocks noGrp="1"/>
          </p:cNvSpPr>
          <p:nvPr>
            <p:ph sz="half" idx="4"/>
          </p:nvPr>
        </p:nvSpPr>
        <p:spPr/>
        <p:txBody>
          <a:bodyPr/>
          <a:lstStyle/>
          <a:p>
            <a:r>
              <a:t>1. Oracle函数的特性：Oracle函数提供了许多有用的功能，可以用来管理数据库，包括数据提取、数据转换、数据验证、数据安全、数据备份和恢复等。</a:t>
            </a:r>
          </a:p>
          <a:p>
            <a:r>
              <a:t>2. Oracle函数的应用：Oracle函数可以用于实现各种数据库自管理功能，例如自动备份、自动恢复、自动故障切换、自动性能优化、自动安全管理等。</a:t>
            </a:r>
          </a:p>
          <a:p>
            <a:r>
              <a:t>3. Oracle函数的优势：Oracle函数是实现数据库自管理的理想工具，因为它具有强大的功能、良好的性能和广泛的应用。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基于Oracle函数的数据库自管理概念</a:t>
            </a:r>
          </a:p>
        </p:txBody>
      </p:sp>
      <p:sp>
        <p:nvSpPr>
          <p:cNvPr id="3" name="Content Placeholder 2"/>
          <p:cNvSpPr>
            <a:spLocks noGrp="1"/>
          </p:cNvSpPr>
          <p:nvPr>
            <p:ph sz="half" idx="2"/>
          </p:nvPr>
        </p:nvSpPr>
        <p:spPr/>
        <p:txBody>
          <a:bodyPr/>
          <a:lstStyle/>
          <a:p>
            <a:r>
              <a:t>1. 自动化脚本：自动化脚本是指使用脚本语言编写的自动化程序，它可以自动执行各种数据库管理任务。</a:t>
            </a:r>
          </a:p>
          <a:p>
            <a:r>
              <a:t>2. 机器学习算法：机器学习算法是指可以从数据中学习并改进其性能的算法，它可以用来实现各种数据库自管理功能，例如自动性能优化、自动安全管理等。</a:t>
            </a:r>
          </a:p>
          <a:p>
            <a:r>
              <a:t>3. Oracle函数的集成：Oracle函数可以与自动化脚本和机器学习算法相集成，从而实现各种数据库自管理功能。</a:t>
            </a:r>
          </a:p>
        </p:txBody>
      </p:sp>
      <p:sp>
        <p:nvSpPr>
          <p:cNvPr id="4" name="Text Placeholder 3"/>
          <p:cNvSpPr>
            <a:spLocks noGrp="1"/>
          </p:cNvSpPr>
          <p:nvPr>
            <p:ph type="body" idx="3"/>
          </p:nvPr>
        </p:nvSpPr>
        <p:spPr/>
        <p:txBody>
          <a:bodyPr/>
          <a:lstStyle/>
          <a:p>
            <a:r>
              <a:t>基于Oracle函数的数据库自管理的应用场景：</a:t>
            </a:r>
          </a:p>
        </p:txBody>
      </p:sp>
      <p:sp>
        <p:nvSpPr>
          <p:cNvPr id="5" name="Content Placeholder 4"/>
          <p:cNvSpPr>
            <a:spLocks noGrp="1"/>
          </p:cNvSpPr>
          <p:nvPr>
            <p:ph sz="half" idx="4"/>
          </p:nvPr>
        </p:nvSpPr>
        <p:spPr/>
        <p:txBody>
          <a:bodyPr/>
          <a:lstStyle/>
          <a:p>
            <a:r>
              <a:t>1. 大型数据库：大型数据库通常需要大量的管理工作，基于Oracle函数的数据库自管理可以减轻管理人员的负担，提高数据库的可用性和性能。</a:t>
            </a:r>
          </a:p>
          <a:p>
            <a:r>
              <a:t>2. 云数据库：云数据库通常需要更高的自动化程度，基于Oracle函数的数据库自管理可以满足云数据库的自动化管理需求。</a:t>
            </a:r>
          </a:p>
          <a:p>
            <a:r>
              <a:t>3. 边缘数据库：边缘数据库通常需要更高的可靠性和安全性，基于Oracle函数的数据库自管理可以满足边缘数据库的可靠性和安全性需求。</a:t>
            </a:r>
          </a:p>
        </p:txBody>
      </p:sp>
      <p:sp>
        <p:nvSpPr>
          <p:cNvPr id="6" name="Text Placeholder 5"/>
          <p:cNvSpPr>
            <a:spLocks noGrp="1"/>
          </p:cNvSpPr>
          <p:nvPr>
            <p:ph type="body" idx="1"/>
          </p:nvPr>
        </p:nvSpPr>
        <p:spPr/>
        <p:txBody>
          <a:bodyPr/>
          <a:lstStyle/>
          <a:p>
            <a:r>
              <a:t>基于Oracle函数的数据库自管理实现方法：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基于Oracle函数的数据库自管理概念</a:t>
            </a:r>
          </a:p>
        </p:txBody>
      </p:sp>
      <p:sp>
        <p:nvSpPr>
          <p:cNvPr id="3" name="Text Placeholder 2"/>
          <p:cNvSpPr>
            <a:spLocks noGrp="1"/>
          </p:cNvSpPr>
          <p:nvPr>
            <p:ph type="body" idx="1"/>
          </p:nvPr>
        </p:nvSpPr>
        <p:spPr/>
        <p:txBody>
          <a:bodyPr/>
          <a:lstStyle/>
          <a:p>
            <a:r>
              <a:t>基于Oracle函数的数据库自管理的未来发展：</a:t>
            </a:r>
          </a:p>
        </p:txBody>
      </p:sp>
      <p:sp>
        <p:nvSpPr>
          <p:cNvPr id="4" name="Content Placeholder 3"/>
          <p:cNvSpPr>
            <a:spLocks noGrp="1"/>
          </p:cNvSpPr>
          <p:nvPr>
            <p:ph sz="half" idx="2"/>
          </p:nvPr>
        </p:nvSpPr>
        <p:spPr/>
        <p:txBody>
          <a:bodyPr/>
          <a:lstStyle/>
          <a:p>
            <a:r>
              <a:t>1. 更多的数据源：随着数据量的不断增长，未来的数据库自管理系统需要支持更多的数据源，包括关系型数据库、非关系型数据库、云数据库、边缘数据库等。</a:t>
            </a:r>
          </a:p>
          <a:p>
            <a:r>
              <a:t>2. 更智能的算法：未来的数据库自管理系统需要使用更智能的算法来实现更高级的自动化管理功能，例如自动性能优化、自动安全管理、自动故障诊断等。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Oracle函数在数据库自管理中的应用场景</a:t>
            </a:r>
          </a:p>
        </p:txBody>
      </p:sp>
      <p:sp>
        <p:nvSpPr>
          <p:cNvPr id="3" name="Subtitle 2"/>
          <p:cNvSpPr>
            <a:spLocks noGrp="1"/>
          </p:cNvSpPr>
          <p:nvPr>
            <p:ph type="subTitle" idx="1"/>
          </p:nvPr>
        </p:nvSpPr>
        <p:spPr/>
        <p:txBody>
          <a:bodyPr/>
          <a:lstStyle/>
          <a:p>
            <a:r>
              <a:t>基于Oracle函数的数据库自管理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Oracle函数在数据库自管理中的应用场景</a:t>
            </a:r>
          </a:p>
        </p:txBody>
      </p:sp>
      <p:sp>
        <p:nvSpPr>
          <p:cNvPr id="3" name="Text Placeholder 2"/>
          <p:cNvSpPr>
            <a:spLocks noGrp="1"/>
          </p:cNvSpPr>
          <p:nvPr>
            <p:ph type="body" idx="1"/>
          </p:nvPr>
        </p:nvSpPr>
        <p:spPr/>
        <p:txBody>
          <a:bodyPr/>
          <a:lstStyle/>
          <a:p>
            <a:r>
              <a:t>Oracle函数在数据库安全管理中的应用场景</a:t>
            </a:r>
          </a:p>
        </p:txBody>
      </p:sp>
      <p:sp>
        <p:nvSpPr>
          <p:cNvPr id="4" name="Content Placeholder 3"/>
          <p:cNvSpPr>
            <a:spLocks noGrp="1"/>
          </p:cNvSpPr>
          <p:nvPr>
            <p:ph sz="half" idx="2"/>
          </p:nvPr>
        </p:nvSpPr>
        <p:spPr/>
        <p:txBody>
          <a:bodyPr/>
          <a:lstStyle/>
          <a:p>
            <a:r>
              <a:t>1. 利用Oracle函数创建安全存储过程和视图，为数据访问提供多层安全保障，防止未授权用户访问敏感数据。</a:t>
            </a:r>
          </a:p>
          <a:p>
            <a:r>
              <a:t>2. 利用Oracle函数实现细粒度访问控制，允许不同用户或角色访问不同级别的数据，加强数据保密性和完整性。</a:t>
            </a:r>
          </a:p>
          <a:p>
            <a:r>
              <a:t>3. 利用Oracle函数实现数据加密功能，对保密数据进行不可逆加密，确保数据在传输和存储过程中的安全性。</a:t>
            </a:r>
          </a:p>
        </p:txBody>
      </p:sp>
      <p:sp>
        <p:nvSpPr>
          <p:cNvPr id="5" name="Text Placeholder 4"/>
          <p:cNvSpPr>
            <a:spLocks noGrp="1"/>
          </p:cNvSpPr>
          <p:nvPr>
            <p:ph type="body" idx="3"/>
          </p:nvPr>
        </p:nvSpPr>
        <p:spPr/>
        <p:txBody>
          <a:bodyPr/>
          <a:lstStyle/>
          <a:p>
            <a:r>
              <a:t>Oracle函数在数据库性能管理中的应用场景</a:t>
            </a:r>
          </a:p>
        </p:txBody>
      </p:sp>
      <p:sp>
        <p:nvSpPr>
          <p:cNvPr id="6" name="Content Placeholder 5"/>
          <p:cNvSpPr>
            <a:spLocks noGrp="1"/>
          </p:cNvSpPr>
          <p:nvPr>
            <p:ph sz="half" idx="4"/>
          </p:nvPr>
        </p:nvSpPr>
        <p:spPr/>
        <p:txBody>
          <a:bodyPr/>
          <a:lstStyle/>
          <a:p>
            <a:r>
              <a:t>1. 利用Oracle函数创建索引和视图，优化查询性能，减少查询时间，提高数据库总体性能。</a:t>
            </a:r>
          </a:p>
          <a:p>
            <a:r>
              <a:t>2. 利用Oracle函数实现数据分区，将大数据表划分为更小的分区，提高数据检索和更新效率，降低数据库负载。</a:t>
            </a:r>
          </a:p>
          <a:p>
            <a:r>
              <a:t>3. 利用Oracle函数创建物化视图，预先计算和存储查询结果，减少数据库查询次数，提高查询响应速度。</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Oracle函数在数据库自管理中的应用场景</a:t>
            </a:r>
          </a:p>
        </p:txBody>
      </p:sp>
      <p:sp>
        <p:nvSpPr>
          <p:cNvPr id="3" name="Text Placeholder 2"/>
          <p:cNvSpPr>
            <a:spLocks noGrp="1"/>
          </p:cNvSpPr>
          <p:nvPr>
            <p:ph type="body" idx="1"/>
          </p:nvPr>
        </p:nvSpPr>
        <p:spPr/>
        <p:txBody>
          <a:bodyPr/>
          <a:lstStyle/>
          <a:p>
            <a:r>
              <a:t>Oracle函数在数据库备份和恢复管理中的应用场景</a:t>
            </a:r>
          </a:p>
        </p:txBody>
      </p:sp>
      <p:sp>
        <p:nvSpPr>
          <p:cNvPr id="4" name="Content Placeholder 3"/>
          <p:cNvSpPr>
            <a:spLocks noGrp="1"/>
          </p:cNvSpPr>
          <p:nvPr>
            <p:ph sz="half" idx="2"/>
          </p:nvPr>
        </p:nvSpPr>
        <p:spPr/>
        <p:txBody>
          <a:bodyPr/>
          <a:lstStyle/>
          <a:p>
            <a:r>
              <a:t>1. 利用Oracle函数创建备份脚本，实现数据库备份过程的自动化，降低备份操作复杂性，确保数据安全。</a:t>
            </a:r>
          </a:p>
          <a:p>
            <a:r>
              <a:t>2. 利用Oracle函数实现数据库恢复脚本，实现数据库恢复过程的自动化，减少恢复时间，提高数据库可用性。</a:t>
            </a:r>
          </a:p>
          <a:p>
            <a:r>
              <a:t>3. 利用Oracle函数实现备份验证脚本，验证备份数据的一致性和完整性，确保备份数据可用于恢复。</a:t>
            </a:r>
          </a:p>
        </p:txBody>
      </p:sp>
      <p:sp>
        <p:nvSpPr>
          <p:cNvPr id="5" name="Text Placeholder 4"/>
          <p:cNvSpPr>
            <a:spLocks noGrp="1"/>
          </p:cNvSpPr>
          <p:nvPr>
            <p:ph type="body" idx="3"/>
          </p:nvPr>
        </p:nvSpPr>
        <p:spPr/>
        <p:txBody>
          <a:bodyPr/>
          <a:lstStyle/>
          <a:p>
            <a:r>
              <a:t>Oracle函数在数据库监控和诊断管理中的应用场景</a:t>
            </a:r>
          </a:p>
        </p:txBody>
      </p:sp>
      <p:sp>
        <p:nvSpPr>
          <p:cNvPr id="6" name="Content Placeholder 5"/>
          <p:cNvSpPr>
            <a:spLocks noGrp="1"/>
          </p:cNvSpPr>
          <p:nvPr>
            <p:ph sz="half" idx="4"/>
          </p:nvPr>
        </p:nvSpPr>
        <p:spPr/>
        <p:txBody>
          <a:bodyPr/>
          <a:lstStyle/>
          <a:p>
            <a:r>
              <a:t>1. 利用Oracle函数创建监控脚本，实现数据库运行状态的实时监控，及时发现数据库性能瓶颈和故障隐患。</a:t>
            </a:r>
          </a:p>
          <a:p>
            <a:r>
              <a:t>2. 利用Oracle函数实现诊断脚本，分析数据库错误日志和性能数据，快速定位数据库问题根源。</a:t>
            </a:r>
          </a:p>
          <a:p>
            <a:r>
              <a:t>3. 利用Oracle函数实现告警脚本，当数据库出现异常情况时自动发送告警信息，便于运维人员及时采取措施。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Oracle函数在数据库自管理中的应用场景</a:t>
            </a:r>
          </a:p>
        </p:txBody>
      </p:sp>
      <p:sp>
        <p:nvSpPr>
          <p:cNvPr id="3" name="Text Placeholder 2"/>
          <p:cNvSpPr>
            <a:spLocks noGrp="1"/>
          </p:cNvSpPr>
          <p:nvPr>
            <p:ph type="body" idx="1"/>
          </p:nvPr>
        </p:nvSpPr>
        <p:spPr/>
        <p:txBody>
          <a:bodyPr/>
          <a:lstStyle/>
          <a:p>
            <a:r>
              <a:t>Oracle函数在数据库容量管理中的应用场景</a:t>
            </a:r>
          </a:p>
        </p:txBody>
      </p:sp>
      <p:sp>
        <p:nvSpPr>
          <p:cNvPr id="4" name="Content Placeholder 3"/>
          <p:cNvSpPr>
            <a:spLocks noGrp="1"/>
          </p:cNvSpPr>
          <p:nvPr>
            <p:ph sz="half" idx="2"/>
          </p:nvPr>
        </p:nvSpPr>
        <p:spPr/>
        <p:txBody>
          <a:bodyPr/>
          <a:lstStyle/>
          <a:p>
            <a:r>
              <a:t>1. 利用Oracle函数创建容量规划脚本，分析数据库历史数据和当前使用情况，预测数据库未来容量需求。</a:t>
            </a:r>
          </a:p>
          <a:p>
            <a:r>
              <a:t>2. 利用Oracle函数实现容量优化脚本，调整数据库配置参数、优化数据库结构，提高数据库容量利用率。</a:t>
            </a:r>
          </a:p>
          <a:p>
            <a:r>
              <a:t>3. 利用Oracle函数实现容量告警脚本，当数据库容量达到预设阈值时自动发送告警信息，提醒运维人员采取扩容措施。</a:t>
            </a:r>
          </a:p>
        </p:txBody>
      </p:sp>
      <p:sp>
        <p:nvSpPr>
          <p:cNvPr id="5" name="Text Placeholder 4"/>
          <p:cNvSpPr>
            <a:spLocks noGrp="1"/>
          </p:cNvSpPr>
          <p:nvPr>
            <p:ph type="body" idx="3"/>
          </p:nvPr>
        </p:nvSpPr>
        <p:spPr/>
        <p:txBody>
          <a:bodyPr/>
          <a:lstStyle/>
          <a:p>
            <a:r>
              <a:t>Oracle函数在数据库迁移管理中的应用场景</a:t>
            </a:r>
          </a:p>
        </p:txBody>
      </p:sp>
      <p:sp>
        <p:nvSpPr>
          <p:cNvPr id="6" name="Content Placeholder 5"/>
          <p:cNvSpPr>
            <a:spLocks noGrp="1"/>
          </p:cNvSpPr>
          <p:nvPr>
            <p:ph sz="half" idx="4"/>
          </p:nvPr>
        </p:nvSpPr>
        <p:spPr/>
        <p:txBody>
          <a:bodyPr/>
          <a:lstStyle/>
          <a:p>
            <a:r>
              <a:t>1. 利用Oracle函数创建数据迁移脚本，将数据从源数据库迁移到目标数据库，实现数据库平滑迁移。</a:t>
            </a:r>
          </a:p>
          <a:p>
            <a:r>
              <a:t>2. 利用Oracle函数实现数据转换脚本，将数据从一种格式转换为另一种格式，满足不同数据库系统的数据兼容性要求。</a:t>
            </a:r>
          </a:p>
          <a:p>
            <a:r>
              <a:t>3. 利用Oracle函数实现数据验证脚本，验证迁移后的数据的一致性和完整性，确保数据迁移成功。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基于Oracle函数的数据库自管理实现步骤</a:t>
            </a:r>
          </a:p>
        </p:txBody>
      </p:sp>
      <p:sp>
        <p:nvSpPr>
          <p:cNvPr id="3" name="Subtitle 2"/>
          <p:cNvSpPr>
            <a:spLocks noGrp="1"/>
          </p:cNvSpPr>
          <p:nvPr>
            <p:ph type="subTitle" idx="1"/>
          </p:nvPr>
        </p:nvSpPr>
        <p:spPr/>
        <p:txBody>
          <a:bodyPr/>
          <a:lstStyle/>
          <a:p>
            <a:r>
              <a:t>基于Oracle函数的数据库自管理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基于Oracle函数的数据库自管理实现步骤</a:t>
            </a:r>
          </a:p>
        </p:txBody>
      </p:sp>
      <p:sp>
        <p:nvSpPr>
          <p:cNvPr id="3" name="Text Placeholder 2"/>
          <p:cNvSpPr>
            <a:spLocks noGrp="1"/>
          </p:cNvSpPr>
          <p:nvPr>
            <p:ph type="body" idx="1"/>
          </p:nvPr>
        </p:nvSpPr>
        <p:spPr/>
        <p:txBody>
          <a:bodyPr/>
          <a:lstStyle/>
          <a:p>
            <a:r>
              <a:t>一、收集信息</a:t>
            </a:r>
          </a:p>
        </p:txBody>
      </p:sp>
      <p:sp>
        <p:nvSpPr>
          <p:cNvPr id="4" name="Content Placeholder 3"/>
          <p:cNvSpPr>
            <a:spLocks noGrp="1"/>
          </p:cNvSpPr>
          <p:nvPr>
            <p:ph sz="half" idx="2"/>
          </p:nvPr>
        </p:nvSpPr>
        <p:spPr/>
        <p:txBody>
          <a:bodyPr/>
          <a:lstStyle/>
          <a:p>
            <a:r>
              <a:t>1. 定义目标：明确自管理目标、确定优化方向。</a:t>
            </a:r>
          </a:p>
          <a:p>
            <a:r>
              <a:t>2. 数据收集：收集数据库性能参数、系统资源使用情况等信息。</a:t>
            </a:r>
          </a:p>
          <a:p>
            <a:r>
              <a:t>3. 确定基准：建立数据库性能基准，为后续优化提供参照。</a:t>
            </a:r>
          </a:p>
        </p:txBody>
      </p:sp>
      <p:sp>
        <p:nvSpPr>
          <p:cNvPr id="5" name="Text Placeholder 4"/>
          <p:cNvSpPr>
            <a:spLocks noGrp="1"/>
          </p:cNvSpPr>
          <p:nvPr>
            <p:ph type="body" idx="3"/>
          </p:nvPr>
        </p:nvSpPr>
        <p:spPr/>
        <p:txBody>
          <a:bodyPr/>
          <a:lstStyle/>
          <a:p>
            <a:r>
              <a:t>二、分析瓶颈</a:t>
            </a:r>
          </a:p>
        </p:txBody>
      </p:sp>
      <p:sp>
        <p:nvSpPr>
          <p:cNvPr id="6" name="Content Placeholder 5"/>
          <p:cNvSpPr>
            <a:spLocks noGrp="1"/>
          </p:cNvSpPr>
          <p:nvPr>
            <p:ph sz="half" idx="4"/>
          </p:nvPr>
        </p:nvSpPr>
        <p:spPr/>
        <p:txBody>
          <a:bodyPr/>
          <a:lstStyle/>
          <a:p>
            <a:r>
              <a:t>1. 性能分析：使用Oracle自带工具或第三方工具分析系统性能瓶颈。</a:t>
            </a:r>
          </a:p>
          <a:p>
            <a:r>
              <a:t>2. 资源优化：分析系统资源的使用情况，确定资源占用过高的情况。</a:t>
            </a:r>
          </a:p>
          <a:p>
            <a:r>
              <a:t>3. SQL分析：分析SQL执行情况，确定执行效率低下的语句。</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基于Oracle函数的数据库自管理实现步骤</a:t>
            </a:r>
          </a:p>
        </p:txBody>
      </p:sp>
      <p:sp>
        <p:nvSpPr>
          <p:cNvPr id="3" name="Text Placeholder 2"/>
          <p:cNvSpPr>
            <a:spLocks noGrp="1"/>
          </p:cNvSpPr>
          <p:nvPr>
            <p:ph type="body" idx="1"/>
          </p:nvPr>
        </p:nvSpPr>
        <p:spPr/>
        <p:txBody>
          <a:bodyPr/>
          <a:lstStyle/>
          <a:p>
            <a:r>
              <a:t>三、制定方案</a:t>
            </a:r>
          </a:p>
        </p:txBody>
      </p:sp>
      <p:sp>
        <p:nvSpPr>
          <p:cNvPr id="4" name="Content Placeholder 3"/>
          <p:cNvSpPr>
            <a:spLocks noGrp="1"/>
          </p:cNvSpPr>
          <p:nvPr>
            <p:ph sz="half" idx="2"/>
          </p:nvPr>
        </p:nvSpPr>
        <p:spPr/>
        <p:txBody>
          <a:bodyPr/>
          <a:lstStyle/>
          <a:p>
            <a:r>
              <a:t>1. 索引优化：分析索引使用情况，调整或创建适当的索引以提高查询性能。</a:t>
            </a:r>
          </a:p>
          <a:p>
            <a:r>
              <a:t>2. SQL优化：重写或调整执行效率低下的SQL语句以提高性能。</a:t>
            </a:r>
          </a:p>
          <a:p>
            <a:r>
              <a:t>3. 参数调整：调整Oracle数据库参数以优化性能，如缓冲区大小、进程数等。</a:t>
            </a:r>
          </a:p>
        </p:txBody>
      </p:sp>
      <p:sp>
        <p:nvSpPr>
          <p:cNvPr id="5" name="Text Placeholder 4"/>
          <p:cNvSpPr>
            <a:spLocks noGrp="1"/>
          </p:cNvSpPr>
          <p:nvPr>
            <p:ph type="body" idx="3"/>
          </p:nvPr>
        </p:nvSpPr>
        <p:spPr/>
        <p:txBody>
          <a:bodyPr/>
          <a:lstStyle/>
          <a:p>
            <a:r>
              <a:t>四、实施优化</a:t>
            </a:r>
          </a:p>
        </p:txBody>
      </p:sp>
      <p:sp>
        <p:nvSpPr>
          <p:cNvPr id="6" name="Content Placeholder 5"/>
          <p:cNvSpPr>
            <a:spLocks noGrp="1"/>
          </p:cNvSpPr>
          <p:nvPr>
            <p:ph sz="half" idx="4"/>
          </p:nvPr>
        </p:nvSpPr>
        <p:spPr/>
        <p:txBody>
          <a:bodyPr/>
          <a:lstStyle/>
          <a:p>
            <a:r>
              <a:t>1. 备份数据：在任何优化实施前，务必备份数据库以防意外。</a:t>
            </a:r>
          </a:p>
          <a:p>
            <a:r>
              <a:t>2. 实施优化：按照制定的优化方案，逐步实施优化措施。</a:t>
            </a:r>
          </a:p>
          <a:p>
            <a:r>
              <a:t>3. 监控性能：实施优化后，密切监控数据库性能，确保优化措施有效。</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基于Oracle函数的数据库自管理实现步骤</a:t>
            </a:r>
          </a:p>
        </p:txBody>
      </p:sp>
      <p:sp>
        <p:nvSpPr>
          <p:cNvPr id="3" name="Text Placeholder 2"/>
          <p:cNvSpPr>
            <a:spLocks noGrp="1"/>
          </p:cNvSpPr>
          <p:nvPr>
            <p:ph type="body" idx="1"/>
          </p:nvPr>
        </p:nvSpPr>
        <p:spPr/>
        <p:txBody>
          <a:bodyPr/>
          <a:lstStyle/>
          <a:p>
            <a:r>
              <a:t>五、持续改善</a:t>
            </a:r>
          </a:p>
        </p:txBody>
      </p:sp>
      <p:sp>
        <p:nvSpPr>
          <p:cNvPr id="4" name="Content Placeholder 3"/>
          <p:cNvSpPr>
            <a:spLocks noGrp="1"/>
          </p:cNvSpPr>
          <p:nvPr>
            <p:ph sz="half" idx="2"/>
          </p:nvPr>
        </p:nvSpPr>
        <p:spPr/>
        <p:txBody>
          <a:bodyPr/>
          <a:lstStyle/>
          <a:p>
            <a:r>
              <a:t>1. 定期评估：定期评估数据库性能，及时发现新的性能瓶颈。</a:t>
            </a:r>
          </a:p>
          <a:p>
            <a:r>
              <a:t>2. 持续优化：根据评估结果，持续优化数据库性能，以保持最佳状态。</a:t>
            </a:r>
          </a:p>
          <a:p>
            <a:r>
              <a:t>3. 自动化优化：利用Oracle自带或第三方工具实现自动化优化，提高优化效率。</a:t>
            </a:r>
          </a:p>
        </p:txBody>
      </p:sp>
      <p:sp>
        <p:nvSpPr>
          <p:cNvPr id="5" name="Text Placeholder 4"/>
          <p:cNvSpPr>
            <a:spLocks noGrp="1"/>
          </p:cNvSpPr>
          <p:nvPr>
            <p:ph type="body" idx="3"/>
          </p:nvPr>
        </p:nvSpPr>
        <p:spPr/>
        <p:txBody>
          <a:bodyPr/>
          <a:lstStyle/>
          <a:p>
            <a:r>
              <a:t>六、安全管理</a:t>
            </a:r>
          </a:p>
        </p:txBody>
      </p:sp>
      <p:sp>
        <p:nvSpPr>
          <p:cNvPr id="6" name="Content Placeholder 5"/>
          <p:cNvSpPr>
            <a:spLocks noGrp="1"/>
          </p:cNvSpPr>
          <p:nvPr>
            <p:ph sz="half" idx="4"/>
          </p:nvPr>
        </p:nvSpPr>
        <p:spPr/>
        <p:txBody>
          <a:bodyPr/>
          <a:lstStyle/>
          <a:p>
            <a:r>
              <a:t>1. 用户权限管理：合理分配用户权限，防止未授权访问。</a:t>
            </a:r>
          </a:p>
          <a:p>
            <a:r>
              <a:t>2. 安全审计：启用审计功能，记录用户操作日志，便于安全事件追溯。</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https://d.book118.com/195340200114011111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Oracle函数简介及分类</vt:lpstr>
      <vt:lpstr> Oracle函数简介及分类</vt:lpstr>
      <vt:lpstr> 基于Oracle函数的数据库自管理概念</vt:lpstr>
      <vt:lpstr> 基于Oracle函数的数据库自管理概念</vt:lpstr>
      <vt:lpstr> 基于Oracle函数的数据库自管理概念</vt:lpstr>
      <vt:lpstr> 基于Oracle函数的数据库自管理概念</vt:lpstr>
      <vt:lpstr> Oracle函数在数据库自管理中的应用场景</vt:lpstr>
      <vt:lpstr> Oracle函数在数据库自管理中的应用场景</vt:lpstr>
      <vt:lpstr> Oracle函数在数据库自管理中的应用场景</vt:lpstr>
      <vt:lpstr> Oracle函数在数据库自管理中的应用场景</vt:lpstr>
      <vt:lpstr> 基于Oracle函数的数据库自管理实现步骤</vt:lpstr>
      <vt:lpstr> 基于Oracle函数的数据库自管理实现步骤</vt:lpstr>
      <vt:lpstr> 基于Oracle函数的数据库自管理实现步骤</vt:lpstr>
      <vt:lpstr> 基于Oracle函数的数据库自管理实现步骤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2024-09-17T01:17:19.483</cp:lastPrinted>
  <dcterms:created xsi:type="dcterms:W3CDTF">2024-09-16T17:17:19Z</dcterms:created>
  <dcterms:modified xsi:type="dcterms:W3CDTF">2024-09-16T17:17:21Z</dcterms:modified>
</cp:coreProperties>
</file>