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66336D-D523-4316-B5C3-25FB439C6E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D8112B-1C9C-4D66-8759-340BCC3B30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B80152-6907-484E-B774-8BFBAED42B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DFCA36-7D64-407D-917D-547F4E7622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3E8413-0A76-4B2D-8753-1CBE5C8D01E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DDC24B-1936-48AC-9355-768CCDB06E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A24E53-2750-40D6-9B47-C2D82D6184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98CD84-893D-42F2-B15F-F8AFA30169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94E457-2F70-4C91-8322-94B0661407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B30983-5240-4380-ABFF-96FBA50101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118258-7080-4819-B7FC-D3F35CAA81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5340343133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solidFill>
                <a:latin typeface="Microsoft Yahei"/>
                <a:ea typeface="Microsoft Yahei"/>
                <a:cs typeface="Microsoft Yahei"/>
              </a:rPr>
              <a:t>89培训如何提高员工的团队领导和组织能力</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2023-12-17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团队领导和组织能力概述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提高团队领导能力的培训措施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提高组织能力的培训措施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培训方法和实施步骤</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培训效果评估和持续改进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pic>
        <p:nvPicPr>
          <p:cNvPr id="8" name="Picture 8"/>
          <p:cNvPicPr>
            <a:picLocks noChangeAspect="1"/>
          </p:cNvPicPr>
          <p:nvPr/>
        </p:nvPicPr>
        <p:blipFill>
          <a:blip r:embed="rId2"/>
          <a:srcRect t="14195" b="1419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提升员工领导能力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89培训致力于帮助员工提升团队领导能力，使其能够更好地担任更高层次的职责和角色。</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适应组织变革</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随着企业发展和市场变化，组织结构和业务模式也在不断调整，提高员工的团队领导和组织能力是企业顺利转型的关键。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增强团队凝聚力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优秀的团队领导和组织能力对于提高团队凝聚力、促进团队协作具有重要作用，有利于提高团队整体绩效。</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目标设定与计划执行</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培训员工如何设定团队目标、制定计划并有效执行，确保团队工作的顺利进行。</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冲突解决</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教授员工如何处理和解决团队内部的冲突，维护团队的和谐与稳定。</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沟通技巧</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提高员工的沟通技巧，包括倾听、表达、反馈等，以促进团队内部的有效沟通。</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领导力理论</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培训将介绍领导力理论，帮助员工了解领导力的内涵、特质和技巧。</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团队建设与管理</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通过讲解团队建设和管理的方法，培养员工在团队中发挥积极作用的能力。</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培训内容和目标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团队领导和组织能力概述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208" r="3120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指领导者在团队中发挥核心作用，通过有效的沟通、协调和激励手段，带领团队实现共同目标的能力。</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团队领导能力</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指企业或团队在运营过程中，通过合理配置资源、优化流程和协同合作，实现高效运作和持续发展的能力。</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组织能力</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团队领导和组织能力的定义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优秀的团队领导和组织能力能够激发团队成员的积极性和创造力，提高团队协作效率，从而提升团队整体绩效。</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提升团队绩效</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在激烈的市场竞争中，具备强大团队领导和组织能力的企业能够更快地适应市场变化，抓住机遇，从而在竞争中脱颖而出。</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增强企业竞争力</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良好的团队领导和组织能力有助于企业形成稳定、高效的运营体系，为企业持续发展提供有力保障。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促进企业持续发展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团队领导和组织能力的重要性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团队领导能力和组织能力是相互依存、相辅相成的。优秀的团队领导能力能够激发团队成员的潜力，提升组织能力；而强大的组织能力又能为团队领导提供有力支持，促进团队目标的实现。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相辅相成</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团队领导在组织协调、决策执行等方面发挥关键作用，能够推动组织能力的不断提升；同时，组织能力的优化和提升也能为团队领导提供更加良好的工作环境和条件，进一步提高团队领导效率。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相互促进</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团队领导和组织能力的关系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提高团队领导能力的培训措施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通过课程学习，了解领导力的概念、原理和实践方法，培养对领导力的正确认识。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领导力理论学习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领导者角色认知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领导力实践训练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20" name="Picture 20"/>
          <p:cNvPicPr>
            <a:picLocks noChangeAspect="1"/>
          </p:cNvPicPr>
          <p:nvPr/>
        </p:nvPicPr>
        <p:blipFill>
          <a:blip r:embed="rId4"/>
          <a:srcRect l="15283" r="152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明确领导者在团队中的角色和职责，理解领导者的行为对团队的影响。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通过模拟训练、角色扮演等方式，让员工在实践中锻炼领导力，提高领导技能。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增强领导意识和领导力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学习如何倾听团队成员的意见和建议，理解他们的需求和关注点。</a:t>
            </a:r>
          </a:p>
        </p:txBody>
      </p:sp>
      <p:pic>
        <p:nvPicPr>
          <p:cNvPr id="5" name="Picture 5"/>
          <p:cNvPicPr>
            <a:picLocks noChangeAspect="1"/>
          </p:cNvPicPr>
          <p:nvPr/>
        </p:nvPicPr>
        <p:blipFill>
          <a:blip r:embed="rId2"/>
          <a:srcRect l="20125" r="201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7" name="Picture 7"/>
          <p:cNvPicPr>
            <a:picLocks noChangeAspect="1"/>
          </p:cNvPicPr>
          <p:nvPr/>
        </p:nvPicPr>
        <p:blipFill>
          <a:blip r:embed="rId3"/>
          <a:srcRect l="16675" r="166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倾听技巧</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掌握清晰、准确、有条理的表达方式，以便更好地传达自己的想法和要求。</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表达技巧</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学会给予和接受反馈，及时调整自己的沟通方式和策略，确保信息的有效传递。</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反馈技巧</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培养有效的沟通技巧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激励措施</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了解不同员工的激励需求，采用适当的奖励和惩罚措施，激发员工的积极性和创造力。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目标设定与分解</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帮助团队成员设定明确、可实现的目标，并将目标分解为具体的任务和行动计划。</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团队建设活动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组织丰富多彩的团队建设活动，增强团队凝聚力和合作精神，提高员工的归属感和忠诚度。</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17" name="Picture 17"/>
          <p:cNvPicPr>
            <a:picLocks noChangeAspect="1"/>
          </p:cNvPicPr>
          <p:nvPr/>
        </p:nvPicPr>
        <p:blipFill>
          <a:blip r:embed="rId2">
            <a:alphaModFix/>
          </a:blip>
          <a:srcRect l="17993" r="17993"/>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4648" r="1464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学会激励和引导团队成员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https://d.book118.com/195340343133011122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2024-09-25T21:04:06.017</cp:lastPrinted>
  <dcterms:created xsi:type="dcterms:W3CDTF">2024-09-25T13:04:06Z</dcterms:created>
  <dcterms:modified xsi:type="dcterms:W3CDTF">2024-09-25T13:04:08Z</dcterms:modified>
</cp:coreProperties>
</file>