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7AF86-3501-41BE-932E-01CD32ECE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69271-959B-474A-B28F-AEB54D7C9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98186-B374-4E38-A4C5-275382A9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584FC-8DA5-4A04-960E-230FC0340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23294-FEF2-4DE3-A19C-7EB165165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A6CC08-DABE-4812-AF22-9D32FC6E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B4247-7C7E-4599-BC45-138DB843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F96B9-8DE8-4175-9E25-D17FE887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D8F2D-B273-4954-B461-81518BA5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49463-D16E-4359-8869-8F7384B6D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E66CB-6D95-40C2-9323-EE658F09A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72" r:id="rId2"/>
    <p:sldLayoutId id="2147484673" r:id="rId3"/>
    <p:sldLayoutId id="2147484674" r:id="rId4"/>
    <p:sldLayoutId id="2147484675" r:id="rId5"/>
    <p:sldLayoutId id="2147484676" r:id="rId6"/>
    <p:sldLayoutId id="2147484677" r:id="rId7"/>
    <p:sldLayoutId id="2147484678" r:id="rId8"/>
    <p:sldLayoutId id="2147484679" r:id="rId9"/>
    <p:sldLayoutId id="2147484680" r:id="rId10"/>
    <p:sldLayoutId id="21474846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22" Type="http://schemas.openxmlformats.org/officeDocument/2006/relationships/tags" Target="../tags/tag235.xml" /><Relationship Id="rId23" Type="http://schemas.openxmlformats.org/officeDocument/2006/relationships/tags" Target="../tags/tag236.xml" /><Relationship Id="rId24" Type="http://schemas.openxmlformats.org/officeDocument/2006/relationships/tags" Target="../tags/tag237.xml" /><Relationship Id="rId25" Type="http://schemas.openxmlformats.org/officeDocument/2006/relationships/tags" Target="../tags/tag238.xml" /><Relationship Id="rId26" Type="http://schemas.openxmlformats.org/officeDocument/2006/relationships/tags" Target="../tags/tag239.xml" /><Relationship Id="rId27" Type="http://schemas.openxmlformats.org/officeDocument/2006/relationships/tags" Target="../tags/tag240.xml" /><Relationship Id="rId28" Type="http://schemas.openxmlformats.org/officeDocument/2006/relationships/tags" Target="../tags/tag241.xml" /><Relationship Id="rId29" Type="http://schemas.openxmlformats.org/officeDocument/2006/relationships/tags" Target="../tags/tag242.xml" /><Relationship Id="rId3" Type="http://schemas.openxmlformats.org/officeDocument/2006/relationships/tags" Target="../tags/tag216.xml" /><Relationship Id="rId30" Type="http://schemas.openxmlformats.org/officeDocument/2006/relationships/tags" Target="../tags/tag243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42212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煤矿安全管理与风险预控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煤矿安全管理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风险预控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煤矿事故预防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技术与管理创新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法律法规与标准规范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煤矿安全管理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安全管理的重要性</a:t>
            </a:r>
            <a:endParaRPr lang="zh-CN" altLang="en-US"/>
          </a:p>
        </p:txBody>
      </p:sp>
      <p:sp>
        <p:nvSpPr>
          <p:cNvPr id="10489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保障矿工生命安全：通过安全管理，降低事故发生率，保障矿工生命安全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提高生产效率：安全管理可以减少事故发生，提高生产效率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降低企业成本：安全管理可以减少事故损失，降低企业成本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维护社会稳定：安全管理可以减少事故对社会的影响，维护社会稳定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安全管理体系的建立</a:t>
            </a:r>
            <a:endParaRPr lang="zh-CN" altLang="en-US"/>
          </a:p>
        </p:txBody>
      </p:sp>
      <p:sp>
        <p:nvSpPr>
          <p:cNvPr id="104896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建立安全管理组织机构，明确职责分工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制定安全管理制度，包括安全操作规程、安全检查制度等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建立安全培训体系，提高员工安全意识和技能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建立安全风险评估和预警机制，及时发现和消除安全隐患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建立安全应急救援体系，提高应急处置能力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建立安全考核和奖惩机制，激励员工积极参与安全管理工作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安全管理制度的执行</a:t>
            </a:r>
            <a:endParaRPr lang="zh-CN" altLang="en-US"/>
          </a:p>
        </p:txBody>
      </p:sp>
      <p:sp>
        <p:nvSpPr>
          <p:cNvPr id="10490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定期检查：定期对煤矿进行安全检查，及时发现和消除安全隐患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应急处理：制定应急预案，提高应急处理能力，确保事故发生时能够及时有效处理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制定安全管理制度：明确安全管理职责，制定安全操作规程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培训员工：对员工进行安全培训，提高安全意识和技能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安全培训与教育</a:t>
            </a:r>
            <a:endParaRPr lang="zh-CN" altLang="en-US"/>
          </a:p>
        </p:txBody>
      </p:sp>
      <p:sp>
        <p:nvSpPr>
          <p:cNvPr id="10490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培训内容：包括法律法规、安全操作规程、应急处理等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培训方式：理论与实践相结合，如模拟演练、现场教学等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培训对象：包括管理人员、技术人员、操作人员等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培训效果评估：定期进行考核，确保培训效果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风险预控</a:t>
            </a:r>
            <a:endParaRPr lang="zh-CN" altLang="en-US"/>
          </a:p>
        </p:txBody>
      </p:sp>
      <p:sp>
        <p:nvSpPr>
          <p:cNvPr id="10491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风险识别与评估</a:t>
            </a:r>
            <a:endParaRPr lang="zh-CN" altLang="en-US"/>
          </a:p>
        </p:txBody>
      </p:sp>
      <p:sp>
        <p:nvSpPr>
          <p:cNvPr id="10492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风险评估：评估风险发生的可能性和后果，确定风险等级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风险识别：识别可能存在的风险因素，如地质条件、设备状况、人员操作等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风险控制：制定风险控制措施，如加强设备维护、提高人员素质、加强安全培训等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风险监测：定期对风险进行监测，及时发现和处理风险隐患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风险预警与监测</a:t>
            </a:r>
            <a:endParaRPr lang="zh-CN" altLang="en-US"/>
          </a:p>
        </p:txBody>
      </p:sp>
      <p:sp>
        <p:nvSpPr>
          <p:cNvPr id="10492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监测手段：采用先进的监测技术和设备，如视频监控、传感器等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风险预警：通过监测和评估，及时发现和识别潜在的安全风险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监测内容：包括但不限于瓦斯浓度、温度、压力等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监测频率：根据风险等级和实际情况，制定合理的监测频率和周期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风险应对措施</a:t>
            </a:r>
            <a:endParaRPr lang="zh-CN" altLang="en-US"/>
          </a:p>
        </p:txBody>
      </p:sp>
      <p:sp>
        <p:nvSpPr>
          <p:cNvPr id="104930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加强与相关部门的沟通与合作，共同应对风险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制定应急预案，提高应对突发事件的能力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定期进行安全检查，及时发现并消除安全隐患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加强安全培训，提高员工安全意识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风险控制效果评估</a:t>
            </a:r>
            <a:endParaRPr lang="zh-CN" altLang="en-US"/>
          </a:p>
        </p:txBody>
      </p:sp>
      <p:sp>
        <p:nvSpPr>
          <p:cNvPr id="10493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风险控制措施：制定相应的风险控制措施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风险识别：识别可能存在的风险因素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风险评估：评估风险发生的可能性和影响程度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风险控制效果评估：评估风险控制措施的有效性，并提出改进建议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煤矿事故预防</a:t>
            </a:r>
            <a:endParaRPr lang="zh-CN" altLang="en-US"/>
          </a:p>
        </p:txBody>
      </p:sp>
      <p:sp>
        <p:nvSpPr>
          <p:cNvPr id="10494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事故原因分析</a:t>
            </a:r>
            <a:endParaRPr lang="zh-CN" altLang="en-US"/>
          </a:p>
        </p:txBody>
      </p:sp>
      <p:sp>
        <p:nvSpPr>
          <p:cNvPr id="104948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人为因素：操作不当、安全意识薄弱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管理因素：安全管理不到位、制度不完善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环境因素：地质条件复杂、自然灾害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设备因素：设备老化、维护不足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事故预防措施</a:t>
            </a:r>
            <a:endParaRPr lang="zh-CN" altLang="en-US"/>
          </a:p>
        </p:txBody>
      </p:sp>
      <p:sp>
        <p:nvSpPr>
          <p:cNvPr id="10495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加强安全教育，提高员工安全意识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加强设备维护，确保设备安全运行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制定应急预案，提高应急处理能力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定期进行安全检查，及时发现并消除安全隐患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事故应急预案</a:t>
            </a:r>
            <a:endParaRPr lang="zh-CN" altLang="en-US"/>
          </a:p>
        </p:txBody>
      </p:sp>
      <p:sp>
        <p:nvSpPr>
          <p:cNvPr id="10496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制定应急预案的目的：确保在煤矿事故发生时能够迅速、有效地进行救援和处置，减少人员伤亡和财产损失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应急预案的主要内容：包括应急组织、救援队伍、物资装备、通讯联络等方面的准备和安排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应急预案的培训和演练：对应急救援人员进行培训和演练，提高其应急救援能力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应急预案的评估和改进：对应急预案进行评估和改进，确保其科学性和有效性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https://d.book118.com/195342212132011043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宋体</vt:lpstr>
      <vt:lpstr>Wingdings</vt:lpstr>
      <vt:lpstr>Office Theme</vt:lpstr>
      <vt:lpstr>煤矿安全管理与风险预控</vt:lpstr>
      <vt:lpstr>目录</vt:lpstr>
      <vt:lpstr>添加章节标题</vt:lpstr>
      <vt:lpstr>煤矿安全管理</vt:lpstr>
      <vt:lpstr>安全管理的重要性</vt:lpstr>
      <vt:lpstr>安全管理体系的建立</vt:lpstr>
      <vt:lpstr>安全管理制度的执行</vt:lpstr>
      <vt:lpstr>安全培训与教育</vt:lpstr>
      <vt:lpstr>风险预控</vt:lpstr>
      <vt:lpstr>风险识别与评估</vt:lpstr>
      <vt:lpstr>风险预警与监测</vt:lpstr>
      <vt:lpstr>风险应对措施</vt:lpstr>
      <vt:lpstr>风险控制效果评估</vt:lpstr>
      <vt:lpstr>煤矿事故预防</vt:lpstr>
      <vt:lpstr>事故原因分析</vt:lpstr>
      <vt:lpstr>事故预防措施</vt:lpstr>
      <vt:lpstr>事故应急预案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2024-09-05T05:53:55.707</cp:lastPrinted>
  <dcterms:created xsi:type="dcterms:W3CDTF">2024-09-04T21:53:55Z</dcterms:created>
  <dcterms:modified xsi:type="dcterms:W3CDTF">2024-09-04T21:53:58Z</dcterms:modified>
</cp:coreProperties>
</file>