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4F8C061-84F8-496B-8AFF-A6A727D82B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BB77F-6168-4B78-A990-2F247ADA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2F8A9-96F8-44AB-9E5B-003F31D6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9D4D-89FE-45D1-B2F1-9D92F43D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964AD-CC24-42E5-A3C2-007D8AA9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0075F-F8BA-4383-A718-41CA8DA2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313B2-F113-4F11-AC9D-EC1C3E7BF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DB39A-8C57-4D57-97ED-AD30D414A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890C1-88B6-44EB-9546-98E18598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5699B-A6FA-494B-A047-224B3AED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06740-7219-4C1B-85CF-8808D0441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1D3E8-4EBE-45A4-AABF-257991AC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63B5CE-7F06-4CB0-8F9A-D72D4F9B6C6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8348F80-3D69-4C19-8130-A3D20B5FED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423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强化心理韧性心理辅导训练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强化心理韧性心理辅导训练简介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心理韧性训练的重要性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心理韧性的培养方法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心理辅导在心理韧性训练中的应用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心理韧性训练案例分析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心理韧性训练的未来发展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强化心理韧性心理辅导训练简介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什么是心理韧性？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心理韧性是指一个人面对压力、挑战和困难时，能够保持积极乐观的态度，坚韧不拔地应对问题并迅速恢复的能力。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心理韧性为何重要？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面对挑战时保持镇定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提高抗压能力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相信自己可以克服困难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从挑战中不断进步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在压力中找到解决方案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应对生活困境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心理韧性的训练方式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专业指导应对挑战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提升专注力和冷静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调整思维方式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认知行为疗法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介绍了心理韧性的概念、重要性以及训练方式，为接下来的内容铺垫了基础。心理韧性对个人成长和应对挑战至关重要，训练方式多样，可以根据个人需求和喜好选择适合的方法进行提升。持续学习和实践心理韧性训练，可以帮助提高生活质量和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心理韧性训练的重要性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体验压力带来的影响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体验压力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适应性思维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适应性思维是心理韧性的一部分，通过培养适应性思维可以提高个体应对压力的能力。透过挑战寻找解决方案，适应性思维是培养心理韧性的重要手段之一。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提高自我意识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自我反省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逆境处理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环境适应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心理韧性训练的益处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心理韧性训练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心理韧性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提高适应能力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益处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心理韧性的培养方法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认知重建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认知重建是一种心理干预方法，通过帮助个体改变对问题的认知方式，减少负面情绪，从而增强心理韧性。个体可以通过正面思考和转变观念来调整自己的态度和情绪，从而更好地面对挑战和困难。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学会识别自己的情绪，能够更好地控制情绪反应。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学会有效的情绪调节技巧，可以帮助个体更好地管理情绪，增强心理韧性。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学会健康的情绪表达方式，有助于减少压力，增强心理健康。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通过自我调节技巧，帮助个体调整心态，缓解压力，增强心理韧性。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学会放松身心的技巧，有助于缓解压力，增加愉悦感，提高心理韧性。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合理安排时间，有效利用时间资源，可以减轻压力，提高工作效率。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本章总结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介绍了心理韧性的培养方法，包括认知重建、情绪管理和压力管理。通过认知重建可以改变对问题的认知方式，减少负面情绪；情绪管理可以帮助个体更好地控制情绪反应；而压力管理策略可以帮助个体更好地调节情绪、提高适应能力。这些方法为个体提供了在面对挑战和困难时的指导，帮助提升心理韧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应用实例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如何在工作中应对压力，保持心理健康和高效工作。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如何处理家庭纷争，保持积极心态和良好的家庭关系。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如何提升自我认知，拓展个人能力和发展空间。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https://d.book118.com/195342304013011130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强化心理韧性心理辅导训练</vt:lpstr>
      <vt:lpstr>目录</vt:lpstr>
      <vt:lpstr>第1章 强化心理韧性心理辅导训练简介</vt:lpstr>
      <vt:lpstr> </vt:lpstr>
      <vt:lpstr>心理韧性为何重要？</vt:lpstr>
      <vt:lpstr>心理韧性的训练方式</vt:lpstr>
      <vt:lpstr>本章总结</vt:lpstr>
      <vt:lpstr>第2章 心理韧性训练的重要性</vt:lpstr>
      <vt:lpstr>体验压力带来的影响</vt:lpstr>
      <vt:lpstr>适应性思维</vt:lpstr>
      <vt:lpstr>心理韧性训练的益处</vt:lpstr>
      <vt:lpstr>本章总结</vt:lpstr>
      <vt:lpstr>第3章 心理韧性的培养方法</vt:lpstr>
      <vt:lpstr>认知重建</vt:lpstr>
      <vt:lpstr>情绪管理</vt:lpstr>
      <vt:lpstr>压力管理</vt:lpstr>
      <vt:lpstr> </vt:lpstr>
      <vt:lpstr>应用实例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2024-09-29T14:42:39.068</cp:lastPrinted>
  <dcterms:created xsi:type="dcterms:W3CDTF">2024-09-29T06:42:39Z</dcterms:created>
  <dcterms:modified xsi:type="dcterms:W3CDTF">2024-09-29T06:42:41Z</dcterms:modified>
</cp:coreProperties>
</file>