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C740D3-C477-48B6-B02F-E5CE1BFE9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C26675-556B-46EB-ACB8-3D6B4E54AB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E85076-B152-4706-BDE6-EC0FBE558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3B9B6F-A291-47C3-A745-65E62401C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16D4A7-15B6-4F7D-9653-4B6D12909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53C160-CE79-49DC-BB91-681B86E1E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94B3ED-0515-42D0-AA2F-4C76D2FFA7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BEBDA9-D2EC-4FE2-A78F-35BC48A26D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35D22B-6636-4C30-B8AF-C21915C48E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3E500-8F6F-4F6F-8CCA-76351011F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420810-7372-4E37-B983-49B684CB6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343002213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体育产业新零售模式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体育产业新零售的挑战与机遇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体育产业新零售是指利用互联网、大数据、人工智能等先进技术，将线上、线下和物流进行深度融合，为消费者提供个性化、便捷的体育产品和服务的新型零售模式。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以消费者为中心，注重用户体验和个性化需求；线上线下融合，实现全渠道销售；数据驱动，通过大数据分析实现精准营销和个性化推荐。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体育产业新零售能够更好地满足消费者对于个性化、便捷化的体育产品和服务的需求，提升消费体验。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满足消费者需求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体育产业新零售的发展能够推动体育产业的升级和转型，提高产业的竞争力和盈利能力。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促进产业升级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体育产业新零售的发展能够带动相关产业的发展，如物流、信息技术等，为经济发展注入新的活力。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带动经济发展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体育产业新零售的重要性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随着消费者需求的多样化，体育产业新零售将更加注重提供个性化、定制化的产品和服务。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全渠道融合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线上线下的深度融合将进一步推动体育产业新零售的全渠道销售，实现销售的无缝对接。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体育产业新零售将积极寻求与其他产业的跨界合作，拓展业务范围和市场空间。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智能化运营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人工智能、大数据等技术的广泛应用将推动体育产业新零售的智能化运营，提高运营效率和消费者满意度。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体育产业新零售的发展趋势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体育产业新零售模式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通过线上线下的全渠道融合，实现体育产品的销售和服务的一体化。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的线上线下融合模式，将实体店和线上商城相互连接，消费者可以在线下体验产品，然后在线上进行购买，或者在线上浏览和选择商品，到实体店进行试用或提货。这种模式充分利用了线上和线下的优势，为消费者提供了更加便捷和丰富的购物体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线上线下融合模式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3344" r="33344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通过智能化技术和大数据的应用，实现物流配送的高效化和精准化。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物流模式利用了物联网、大数据、人工智能等技术，对物流过程进行智能化管理，提高了物流配送的效率和准确性。在体育产业新零售中，智能物流模式能够快速准确地满足消费者的配送需求，提升消费者满意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智能物流模式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通过提供沉浸式的体验服务，增强消费者的购买意愿和忠诚度。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式消费模式注重消费者的参与和体验，通过提供与体育产品相关的体验服务，如试玩、试用、互动等，让消费者更加深入地了解产品，提高购买意愿。这种模式能够吸引消费者的注意力，增加品牌忠诚度，促进产品销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体验式消费模式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借助社交媒体平台进行产品推广和销售，实现社交与商业的有机结合。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电商模式利用社交媒体平台的用户粘性和互动性，将社交与商业结合起来，通过社交媒体平台进行体育产品的推广和销售。这种模式能够充分利用社交媒体的用户基础和影响力，提高产品的知名度和销售量。同时，社交电商模式还能够通过社交互动增加消费者的粘性和忠诚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社交电商模式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体育产业新零售的挑战与机遇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https://d.book118.com/195343002213011100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2024-09-08T12:46:13.043</cp:lastPrinted>
  <dcterms:created xsi:type="dcterms:W3CDTF">2024-09-08T04:46:13Z</dcterms:created>
  <dcterms:modified xsi:type="dcterms:W3CDTF">2024-09-08T04:46:15Z</dcterms:modified>
</cp:coreProperties>
</file>