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5128B0-A03D-499D-91CC-8BD9599710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B5F2CA-F250-42D2-A384-F50457EB07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0A4007-238A-422F-A42D-EDECACCA8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594F62-1B86-4DA5-B15A-82A0AD43D5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42627C-3F06-4B52-A8CB-9D862D2F16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3A6CE0-6E9E-4D22-B202-0FCC0D5346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122727-FC60-4567-AE63-FE0DAA465E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F94B38-D0FE-4723-95E2-E7DE4A5150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12D1D7-CCFD-4399-B2A2-F526EBD1F5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7E4C3F-1A07-465F-A299-BD0443106A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6FD3FE-EA17-44EF-8672-965510BE1F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600013503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炭疽诊断治疗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炭疽病概述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炭疽病的诊断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炭疽病的治疗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炭疽病的预防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炭疽病的研究进展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炭疽病概述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炭疽病是一种由炭疽芽孢杆菌引起的急性传染病，主要通过接触感染或吸入含有病菌的粉尘传播。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炭疽芽孢杆菌是一种革兰氏阳性菌，具有强大的抗逆性，可以在土壤中存活数十年，在动物皮毛和尸体中也能存活。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07" b="7807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799" b="17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该病菌可产生多种毒素，导致人体出现不同的症状，包括皮肤炭疽、肺炭疽和肠炭疽等。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200" b="2200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通过直接接触病畜、死畜或感染部位，或接触被污染的物品如毛皮、肉类等。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接触传播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333" r="10333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吸入含有炭疽芽孢杆菌的粉尘或气溶胶。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吸入传播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摄入被污染的食物或水。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消化道传播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炭疽病的传播方式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表现为局部皮肤坏死、溃疡、焦痂和周围肿胀，可能出现发热、头痛、关节痛等全身症状。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皮肤炭疽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肺炭疽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肠炭疽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起病急，出现高热、寒战、呼吸困难、咳嗽、痰中带血等症状，严重时可导致呼吸衰竭和休克。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可能出现呕吐、腹痛、腹泻、血便等症状，严重时可导致脱水、电解质紊乱和休克。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炭疽病的临床表现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炭疽病的诊断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观察患者是否出现发热、肌肉疼痛、咳嗽、呼吸困难等症状，以及皮肤上是否出现无痛性溃疡等。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症状观察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了解患者是否接触过炭疽病疫区、动物或相关物品，以及是否有与炭疽病患者接触史。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流行病学调查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初步诊断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采集患者的血液、痰液、皮肤溃疡渗出物等样本，进行细菌培养和鉴定，以确定是否存在炭疽芽孢杆菌。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检测患者血清中的炭疽抗体，以辅助诊断。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实验室诊断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血清学检测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细菌学检查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与其他呼吸道疾病的鉴别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炭疽病常与流感、肺炎等呼吸道疾病相似，需通过症状、流行病学史和实验室检查进行鉴别。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与其他皮肤疾病的鉴别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皮肤炭疽需与其他无痛性溃疡性皮肤病进行鉴别，如痈、丹毒等，需通过临床表现和细菌学检查进行鉴别。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鉴别诊断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隔离与预防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对接触过炭疽病疫区、动物或相关物品的高危人群进行预防接种或给予预防性药物。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对疑似或确诊的炭疽病患者进行隔离治疗，以防止疾病传播。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167" r="1216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选用敏感抗生素，如青霉素、链霉素等，对炭疽病进行治疗。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抗生素治疗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对患者的症状进行对症治疗，如退热、止痛等，以及给予营养支持。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支持治疗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其他治疗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对皮肤炭疽的患者，可采用局部清创、换药等治疗措施。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对呼吸系统炭疽的患者，可采用氧疗、机械通气等治疗措施。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https://d.book118.com/196000135030010040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2024-09-06T08:18:18.396</cp:lastPrinted>
  <dcterms:created xsi:type="dcterms:W3CDTF">2024-09-06T00:18:18Z</dcterms:created>
  <dcterms:modified xsi:type="dcterms:W3CDTF">2024-09-06T00:18:20Z</dcterms:modified>
</cp:coreProperties>
</file>