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C31D176-B1A3-486F-9945-E647DD36F5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1D0858-9832-41D0-A42C-1A221E43A1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D41D9ED-AE60-4C34-9BAD-27BF922E19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9E2284D-13D8-489C-8B02-E27CCE9793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9A9EFFE-8818-4ABF-BE73-0AA1D7CAEC9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E5D48A5-582F-4E39-8C10-7D3B1D47E0C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7F9FE76-7843-443B-8AC7-322F1694AC0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72E10B-C180-46DD-9E1D-E9030E0DC2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FC474AD-4324-415B-8865-2D9089EDE2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8BEFA7-DC45-400A-B90D-EF7A74A033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56C3CC-766A-4268-9FD9-14FE557E60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6001000005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消费者市场购买环境分析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消费者市场概述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购买环境分析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消费者行为分析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市场竞争分析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营销策略与建议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引言</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分析消费者市场购买环境的目的在于了解消费者在购买商品或服务时所面临的各种影响因素，以及这些因素如何影响消费者的购买决策和行为。</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随着市场竞争的加剧和消费者需求的多样化，对消费者市场购买环境进行深入分析有助于企业更好地把握市场动态，制定有效的营销策略，提高市场竞争力。</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本次汇报将涵盖消费者市场购买环境的主要方面，包括政治、经济、社会、技术等方面的影响因素。</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同时，将结合具体案例和数据，对消费者市场购买环境进行深入剖析，并提出相应的营销策略建议。</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消费者市场概述</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消费者市场的定义</a:t>
              </a:r>
            </a:p>
          </p:txBody>
        </p:sp>
      </p:grpSp>
      <p:sp>
        <p:nvSpPr>
          <p:cNvPr id="43" name="TextBox 43"/>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消费者市场是指为满足个人或家庭消费需求而购买商品或服务的市场。</a:t>
            </a:r>
          </a:p>
        </p:txBody>
      </p:sp>
      <p:sp>
        <p:nvSpPr>
          <p:cNvPr id="44" name="TextBox 44"/>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它是由无数个具有不同需求和购买力的消费者所组成，是市场经济体系中的重要组成部分。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需求多样性</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消费者市场的需求具有多样性，每个消费者的需求都是独特的，受到个人偏好、文化背景、经济状况等多种因素的影响。</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购买力差异</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不同消费者的购买力存在差异，受到收入、教育水平、职业等因素的影响。</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市场竞争激烈</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消费者市场中的商品和服务种类繁多，竞争激烈，企业需要不断创新以满足消费者的需求。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消费者市场的特点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提高生活质量</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消费者市场的存在使得消费者能够购买到各种商品和服务，提高了人们的生活质量和幸福感。</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推动技术创新</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为了满足消费者的需求和应对市场竞争，企业需要不断进行技术创新和产品升级，从而推动了科技的进步和社会的发展。</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促进经济增长</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消费者市场是市场经济体系中的重要组成部分，它促进了商品和服务的生产和销售，从而推动了经济的增长。</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消费者市场的重要性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购买环境分析</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政策法规</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政府制定的消费政策、法规和标准对消费者市场购买行为具有导向作用。例如，对绿色环保产品的倡导和扶持，将引导消费者购买环保产品。</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政治稳定性</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政治稳定性直接影响消费者信心和预期消费。稳定的政治环境有助于消费者形成积极的消费预期，促进市场购买活动。</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国际关系</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国际关系的变化可能对国内市场带来冲击，如贸易战、关税调整等，这些都会影响消费者的购买决策和购买能力。</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8125" r="812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4673" r="14673"/>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政治环境</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经济环境</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金融市场的稳定和发展为消费者提供了多样化的支付方式和信贷支持，有助于促进消费者市场购买活动。</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金融市场</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经济发展水平决定了消费者的购买力和消费结构。经济发展水平高的地区，消费者购买力较强，对高品质、高附加值产品的需求较大。</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经济发展水平</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物价水平直接影响消费者的实际购买力和消费意愿。物价上涨可能导致消费者购买力下降，从而影响市场购买活动。</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物价水平</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人口结构</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人口数量、年龄结构、性别比例等人口因素对市场购买行为具有重要影响。例如，老龄化社会将增加对医疗保健、养老服务等领域的需求。</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教育水平</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教育水平的高低决定了消费者的知识结构和消费观念。教育水平高的消费者更注重产品品质、品牌和服务，对新兴产品和技术的接受度也更高。</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价值观念</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不同地域、民族和宗教信仰的消费者具有不同的价值观念和消费习惯。企业应关注目标市场的文化特点，提供符合当地消费者价值观念的产品和服务。</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社会文化环境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科技发展水平</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科技水平的提高为消费者市场购买活动提供了更多便利和可能性。例如，互联网技术的发展使得网络购物成为主流消费方式之一。</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7271" r="27271"/>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新产品和新技术的出现</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新产品和新技术的不断涌现为消费者提供了更多选择和体验。企业应关注市场趋势，及时推出符合消费者需求的新产品和技术。</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环保和可持续发展</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随着环保意识的提高和可持续发展观念的普及，消费者对环保、节能、低碳等产品的需求不断增加。企业应积极响应这一趋势，开发环保可持续的产品和服务。</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技术环境</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04</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消费者行为分析</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https://d.book118.com/196001000005010054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2024-09-20T23:35:35.526</cp:lastPrinted>
  <dcterms:created xsi:type="dcterms:W3CDTF">2024-09-20T15:35:35Z</dcterms:created>
  <dcterms:modified xsi:type="dcterms:W3CDTF">2024-09-20T15:35:37Z</dcterms:modified>
</cp:coreProperties>
</file>